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379" r:id="rId2"/>
    <p:sldId id="316" r:id="rId3"/>
    <p:sldId id="426" r:id="rId4"/>
    <p:sldId id="430" r:id="rId5"/>
    <p:sldId id="431" r:id="rId6"/>
    <p:sldId id="432" r:id="rId7"/>
    <p:sldId id="433" r:id="rId8"/>
    <p:sldId id="434" r:id="rId9"/>
    <p:sldId id="435" r:id="rId10"/>
    <p:sldId id="436" r:id="rId11"/>
    <p:sldId id="437" r:id="rId12"/>
    <p:sldId id="438" r:id="rId13"/>
    <p:sldId id="439" r:id="rId14"/>
    <p:sldId id="448" r:id="rId15"/>
    <p:sldId id="440" r:id="rId16"/>
    <p:sldId id="441" r:id="rId17"/>
    <p:sldId id="442" r:id="rId18"/>
    <p:sldId id="449" r:id="rId19"/>
    <p:sldId id="443" r:id="rId20"/>
    <p:sldId id="444" r:id="rId21"/>
    <p:sldId id="445" r:id="rId22"/>
    <p:sldId id="446" r:id="rId23"/>
    <p:sldId id="375" r:id="rId24"/>
    <p:sldId id="447" r:id="rId25"/>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D7D31"/>
    <a:srgbClr val="B0C0EF"/>
    <a:srgbClr val="EE5930"/>
    <a:srgbClr val="FFB7B7"/>
    <a:srgbClr val="FF3A1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C54A005-3A46-4FCC-A2DD-AF4CEF5B7788}" v="267" dt="2024-05-22T13:59:52.658"/>
  </p1510:revLst>
</p1510:revInfo>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845" autoAdjust="0"/>
    <p:restoredTop sz="94660"/>
  </p:normalViewPr>
  <p:slideViewPr>
    <p:cSldViewPr snapToGrid="0">
      <p:cViewPr>
        <p:scale>
          <a:sx n="75" d="100"/>
          <a:sy n="75" d="100"/>
        </p:scale>
        <p:origin x="1224" y="64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 Id="rId30"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elene Quer" userId="394b559810fad980" providerId="LiveId" clId="{DC54A005-3A46-4FCC-A2DD-AF4CEF5B7788}"/>
    <pc:docChg chg="undo custSel addSld delSld modSld">
      <pc:chgData name="Helene Quer" userId="394b559810fad980" providerId="LiveId" clId="{DC54A005-3A46-4FCC-A2DD-AF4CEF5B7788}" dt="2024-05-22T13:59:52.658" v="748"/>
      <pc:docMkLst>
        <pc:docMk/>
      </pc:docMkLst>
      <pc:sldChg chg="add del">
        <pc:chgData name="Helene Quer" userId="394b559810fad980" providerId="LiveId" clId="{DC54A005-3A46-4FCC-A2DD-AF4CEF5B7788}" dt="2024-05-22T13:58:17.982" v="747" actId="47"/>
        <pc:sldMkLst>
          <pc:docMk/>
          <pc:sldMk cId="0" sldId="256"/>
        </pc:sldMkLst>
      </pc:sldChg>
      <pc:sldChg chg="addSp modSp mod modAnim">
        <pc:chgData name="Helene Quer" userId="394b559810fad980" providerId="LiveId" clId="{DC54A005-3A46-4FCC-A2DD-AF4CEF5B7788}" dt="2024-05-22T13:50:29.887" v="741" actId="1076"/>
        <pc:sldMkLst>
          <pc:docMk/>
          <pc:sldMk cId="1798799210" sldId="430"/>
        </pc:sldMkLst>
        <pc:spChg chg="mod">
          <ac:chgData name="Helene Quer" userId="394b559810fad980" providerId="LiveId" clId="{DC54A005-3A46-4FCC-A2DD-AF4CEF5B7788}" dt="2024-05-22T13:50:10.230" v="735" actId="20577"/>
          <ac:spMkLst>
            <pc:docMk/>
            <pc:sldMk cId="1798799210" sldId="430"/>
            <ac:spMk id="3" creationId="{82B0F6B8-DEF9-48D8-8B0E-EEA4AB592FD2}"/>
          </ac:spMkLst>
        </pc:spChg>
        <pc:spChg chg="add mod">
          <ac:chgData name="Helene Quer" userId="394b559810fad980" providerId="LiveId" clId="{DC54A005-3A46-4FCC-A2DD-AF4CEF5B7788}" dt="2024-05-22T12:03:51.089" v="16" actId="1076"/>
          <ac:spMkLst>
            <pc:docMk/>
            <pc:sldMk cId="1798799210" sldId="430"/>
            <ac:spMk id="4" creationId="{3E79EE4F-2DAE-84EF-7C9D-F4AD083DB377}"/>
          </ac:spMkLst>
        </pc:spChg>
        <pc:spChg chg="mod ord">
          <ac:chgData name="Helene Quer" userId="394b559810fad980" providerId="LiveId" clId="{DC54A005-3A46-4FCC-A2DD-AF4CEF5B7788}" dt="2024-05-22T13:50:29.887" v="741" actId="1076"/>
          <ac:spMkLst>
            <pc:docMk/>
            <pc:sldMk cId="1798799210" sldId="430"/>
            <ac:spMk id="6" creationId="{03BAADB4-36F0-ACA0-5632-70B48ABB67D0}"/>
          </ac:spMkLst>
        </pc:spChg>
        <pc:spChg chg="mod">
          <ac:chgData name="Helene Quer" userId="394b559810fad980" providerId="LiveId" clId="{DC54A005-3A46-4FCC-A2DD-AF4CEF5B7788}" dt="2024-05-22T13:50:15.699" v="736" actId="1076"/>
          <ac:spMkLst>
            <pc:docMk/>
            <pc:sldMk cId="1798799210" sldId="430"/>
            <ac:spMk id="14" creationId="{FFA3A6A1-A5C3-CCDB-06DC-76A4ED8C2266}"/>
          </ac:spMkLst>
        </pc:spChg>
      </pc:sldChg>
      <pc:sldChg chg="modSp mod">
        <pc:chgData name="Helene Quer" userId="394b559810fad980" providerId="LiveId" clId="{DC54A005-3A46-4FCC-A2DD-AF4CEF5B7788}" dt="2024-05-22T12:04:59.779" v="24" actId="1076"/>
        <pc:sldMkLst>
          <pc:docMk/>
          <pc:sldMk cId="2143734386" sldId="431"/>
        </pc:sldMkLst>
        <pc:spChg chg="mod">
          <ac:chgData name="Helene Quer" userId="394b559810fad980" providerId="LiveId" clId="{DC54A005-3A46-4FCC-A2DD-AF4CEF5B7788}" dt="2024-05-22T12:04:59.779" v="24" actId="1076"/>
          <ac:spMkLst>
            <pc:docMk/>
            <pc:sldMk cId="2143734386" sldId="431"/>
            <ac:spMk id="5" creationId="{C898FD64-314E-AF68-70F9-5E7E6E0D7E46}"/>
          </ac:spMkLst>
        </pc:spChg>
        <pc:spChg chg="mod">
          <ac:chgData name="Helene Quer" userId="394b559810fad980" providerId="LiveId" clId="{DC54A005-3A46-4FCC-A2DD-AF4CEF5B7788}" dt="2024-05-22T12:04:44.469" v="23" actId="1076"/>
          <ac:spMkLst>
            <pc:docMk/>
            <pc:sldMk cId="2143734386" sldId="431"/>
            <ac:spMk id="10" creationId="{AB3539D4-BDF5-9412-5468-A52AB794EBBF}"/>
          </ac:spMkLst>
        </pc:spChg>
      </pc:sldChg>
      <pc:sldChg chg="modSp mod">
        <pc:chgData name="Helene Quer" userId="394b559810fad980" providerId="LiveId" clId="{DC54A005-3A46-4FCC-A2DD-AF4CEF5B7788}" dt="2024-05-22T12:06:27.249" v="43" actId="1076"/>
        <pc:sldMkLst>
          <pc:docMk/>
          <pc:sldMk cId="1288801585" sldId="432"/>
        </pc:sldMkLst>
        <pc:spChg chg="mod">
          <ac:chgData name="Helene Quer" userId="394b559810fad980" providerId="LiveId" clId="{DC54A005-3A46-4FCC-A2DD-AF4CEF5B7788}" dt="2024-05-22T12:06:23.937" v="42" actId="20577"/>
          <ac:spMkLst>
            <pc:docMk/>
            <pc:sldMk cId="1288801585" sldId="432"/>
            <ac:spMk id="3" creationId="{159920A4-9C31-63CE-08E5-9D958CE571B5}"/>
          </ac:spMkLst>
        </pc:spChg>
        <pc:picChg chg="mod ord">
          <ac:chgData name="Helene Quer" userId="394b559810fad980" providerId="LiveId" clId="{DC54A005-3A46-4FCC-A2DD-AF4CEF5B7788}" dt="2024-05-22T12:06:27.249" v="43" actId="1076"/>
          <ac:picMkLst>
            <pc:docMk/>
            <pc:sldMk cId="1288801585" sldId="432"/>
            <ac:picMk id="9" creationId="{3E67C22E-5421-954C-AD67-403396EF3D20}"/>
          </ac:picMkLst>
        </pc:picChg>
      </pc:sldChg>
      <pc:sldChg chg="addSp modSp mod modAnim">
        <pc:chgData name="Helene Quer" userId="394b559810fad980" providerId="LiveId" clId="{DC54A005-3A46-4FCC-A2DD-AF4CEF5B7788}" dt="2024-05-22T12:13:06.888" v="80"/>
        <pc:sldMkLst>
          <pc:docMk/>
          <pc:sldMk cId="3374842779" sldId="433"/>
        </pc:sldMkLst>
        <pc:spChg chg="add mod">
          <ac:chgData name="Helene Quer" userId="394b559810fad980" providerId="LiveId" clId="{DC54A005-3A46-4FCC-A2DD-AF4CEF5B7788}" dt="2024-05-22T12:09:10.229" v="52" actId="2085"/>
          <ac:spMkLst>
            <pc:docMk/>
            <pc:sldMk cId="3374842779" sldId="433"/>
            <ac:spMk id="3" creationId="{5581D45D-168B-90E6-A4D8-0B8D9C526DBD}"/>
          </ac:spMkLst>
        </pc:spChg>
        <pc:spChg chg="add mod">
          <ac:chgData name="Helene Quer" userId="394b559810fad980" providerId="LiveId" clId="{DC54A005-3A46-4FCC-A2DD-AF4CEF5B7788}" dt="2024-05-22T12:10:03.745" v="58" actId="207"/>
          <ac:spMkLst>
            <pc:docMk/>
            <pc:sldMk cId="3374842779" sldId="433"/>
            <ac:spMk id="6" creationId="{14DC1E8F-D8FB-A4CD-C4D3-743EE3257A87}"/>
          </ac:spMkLst>
        </pc:spChg>
        <pc:spChg chg="add mod">
          <ac:chgData name="Helene Quer" userId="394b559810fad980" providerId="LiveId" clId="{DC54A005-3A46-4FCC-A2DD-AF4CEF5B7788}" dt="2024-05-22T12:11:59.137" v="70" actId="1037"/>
          <ac:spMkLst>
            <pc:docMk/>
            <pc:sldMk cId="3374842779" sldId="433"/>
            <ac:spMk id="8" creationId="{04690B54-D0D6-8DCA-9AF5-B4F483261BB7}"/>
          </ac:spMkLst>
        </pc:spChg>
      </pc:sldChg>
      <pc:sldChg chg="addSp modSp mod modAnim">
        <pc:chgData name="Helene Quer" userId="394b559810fad980" providerId="LiveId" clId="{DC54A005-3A46-4FCC-A2DD-AF4CEF5B7788}" dt="2024-05-22T13:58:09.362" v="746" actId="14100"/>
        <pc:sldMkLst>
          <pc:docMk/>
          <pc:sldMk cId="2433627847" sldId="434"/>
        </pc:sldMkLst>
        <pc:spChg chg="add mod">
          <ac:chgData name="Helene Quer" userId="394b559810fad980" providerId="LiveId" clId="{DC54A005-3A46-4FCC-A2DD-AF4CEF5B7788}" dt="2024-05-22T13:58:09.362" v="746" actId="14100"/>
          <ac:spMkLst>
            <pc:docMk/>
            <pc:sldMk cId="2433627847" sldId="434"/>
            <ac:spMk id="3" creationId="{D29AD629-BB41-70B2-55D9-B08745159726}"/>
          </ac:spMkLst>
        </pc:spChg>
        <pc:picChg chg="mod">
          <ac:chgData name="Helene Quer" userId="394b559810fad980" providerId="LiveId" clId="{DC54A005-3A46-4FCC-A2DD-AF4CEF5B7788}" dt="2024-05-22T12:07:15.091" v="44" actId="1076"/>
          <ac:picMkLst>
            <pc:docMk/>
            <pc:sldMk cId="2433627847" sldId="434"/>
            <ac:picMk id="4" creationId="{D40D48A4-1540-A1DC-2056-CE7AE11B117E}"/>
          </ac:picMkLst>
        </pc:picChg>
      </pc:sldChg>
      <pc:sldChg chg="addSp delSp modSp mod modAnim">
        <pc:chgData name="Helene Quer" userId="394b559810fad980" providerId="LiveId" clId="{DC54A005-3A46-4FCC-A2DD-AF4CEF5B7788}" dt="2024-05-22T13:59:52.658" v="748"/>
        <pc:sldMkLst>
          <pc:docMk/>
          <pc:sldMk cId="2865767407" sldId="435"/>
        </pc:sldMkLst>
        <pc:spChg chg="add mod">
          <ac:chgData name="Helene Quer" userId="394b559810fad980" providerId="LiveId" clId="{DC54A005-3A46-4FCC-A2DD-AF4CEF5B7788}" dt="2024-05-22T12:49:26.999" v="203" actId="20577"/>
          <ac:spMkLst>
            <pc:docMk/>
            <pc:sldMk cId="2865767407" sldId="435"/>
            <ac:spMk id="6" creationId="{CE5FEE8A-FA0F-5E77-ACA7-2153DEB92BE5}"/>
          </ac:spMkLst>
        </pc:spChg>
        <pc:spChg chg="del">
          <ac:chgData name="Helene Quer" userId="394b559810fad980" providerId="LiveId" clId="{DC54A005-3A46-4FCC-A2DD-AF4CEF5B7788}" dt="2024-05-22T12:49:04.544" v="159" actId="478"/>
          <ac:spMkLst>
            <pc:docMk/>
            <pc:sldMk cId="2865767407" sldId="435"/>
            <ac:spMk id="7" creationId="{F2225D3D-293D-9CD9-D2A3-D9C1560463AB}"/>
          </ac:spMkLst>
        </pc:spChg>
        <pc:spChg chg="mod">
          <ac:chgData name="Helene Quer" userId="394b559810fad980" providerId="LiveId" clId="{DC54A005-3A46-4FCC-A2DD-AF4CEF5B7788}" dt="2024-05-22T12:42:43.784" v="130"/>
          <ac:spMkLst>
            <pc:docMk/>
            <pc:sldMk cId="2865767407" sldId="435"/>
            <ac:spMk id="10" creationId="{C8994E51-91B7-2AF3-77E4-0CFFB067EAE7}"/>
          </ac:spMkLst>
        </pc:spChg>
        <pc:spChg chg="mod">
          <ac:chgData name="Helene Quer" userId="394b559810fad980" providerId="LiveId" clId="{DC54A005-3A46-4FCC-A2DD-AF4CEF5B7788}" dt="2024-05-22T12:42:43.784" v="130"/>
          <ac:spMkLst>
            <pc:docMk/>
            <pc:sldMk cId="2865767407" sldId="435"/>
            <ac:spMk id="11" creationId="{D4B0E9A0-65F8-2B09-E356-C4539FABAD14}"/>
          </ac:spMkLst>
        </pc:spChg>
        <pc:spChg chg="mod">
          <ac:chgData name="Helene Quer" userId="394b559810fad980" providerId="LiveId" clId="{DC54A005-3A46-4FCC-A2DD-AF4CEF5B7788}" dt="2024-05-22T12:42:43.784" v="130"/>
          <ac:spMkLst>
            <pc:docMk/>
            <pc:sldMk cId="2865767407" sldId="435"/>
            <ac:spMk id="13" creationId="{589DB41E-E96B-E7D6-932B-65709CE6A695}"/>
          </ac:spMkLst>
        </pc:spChg>
        <pc:spChg chg="mod">
          <ac:chgData name="Helene Quer" userId="394b559810fad980" providerId="LiveId" clId="{DC54A005-3A46-4FCC-A2DD-AF4CEF5B7788}" dt="2024-05-22T12:42:43.784" v="130"/>
          <ac:spMkLst>
            <pc:docMk/>
            <pc:sldMk cId="2865767407" sldId="435"/>
            <ac:spMk id="14" creationId="{A88BD7CD-101D-7A82-A193-C0EE1FEEB658}"/>
          </ac:spMkLst>
        </pc:spChg>
        <pc:spChg chg="mod">
          <ac:chgData name="Helene Quer" userId="394b559810fad980" providerId="LiveId" clId="{DC54A005-3A46-4FCC-A2DD-AF4CEF5B7788}" dt="2024-05-22T12:42:43.784" v="130"/>
          <ac:spMkLst>
            <pc:docMk/>
            <pc:sldMk cId="2865767407" sldId="435"/>
            <ac:spMk id="16" creationId="{B7EA309C-A9D7-97C9-061F-6C8228ED4D29}"/>
          </ac:spMkLst>
        </pc:spChg>
        <pc:spChg chg="mod">
          <ac:chgData name="Helene Quer" userId="394b559810fad980" providerId="LiveId" clId="{DC54A005-3A46-4FCC-A2DD-AF4CEF5B7788}" dt="2024-05-22T12:42:43.784" v="130"/>
          <ac:spMkLst>
            <pc:docMk/>
            <pc:sldMk cId="2865767407" sldId="435"/>
            <ac:spMk id="17" creationId="{AD3C498F-02CE-8F65-207E-268FCAA98EFF}"/>
          </ac:spMkLst>
        </pc:spChg>
        <pc:spChg chg="add mod">
          <ac:chgData name="Helene Quer" userId="394b559810fad980" providerId="LiveId" clId="{DC54A005-3A46-4FCC-A2DD-AF4CEF5B7788}" dt="2024-05-22T12:42:43.784" v="130"/>
          <ac:spMkLst>
            <pc:docMk/>
            <pc:sldMk cId="2865767407" sldId="435"/>
            <ac:spMk id="18" creationId="{3FB764CC-392D-6AF7-3749-00FBF20993ED}"/>
          </ac:spMkLst>
        </pc:spChg>
        <pc:spChg chg="add mod">
          <ac:chgData name="Helene Quer" userId="394b559810fad980" providerId="LiveId" clId="{DC54A005-3A46-4FCC-A2DD-AF4CEF5B7788}" dt="2024-05-22T12:42:43.784" v="130"/>
          <ac:spMkLst>
            <pc:docMk/>
            <pc:sldMk cId="2865767407" sldId="435"/>
            <ac:spMk id="19" creationId="{CF14B1B3-824A-362B-32C2-B03D019A6A20}"/>
          </ac:spMkLst>
        </pc:spChg>
        <pc:spChg chg="add mod">
          <ac:chgData name="Helene Quer" userId="394b559810fad980" providerId="LiveId" clId="{DC54A005-3A46-4FCC-A2DD-AF4CEF5B7788}" dt="2024-05-22T12:42:43.784" v="130"/>
          <ac:spMkLst>
            <pc:docMk/>
            <pc:sldMk cId="2865767407" sldId="435"/>
            <ac:spMk id="20" creationId="{986B0ED3-975D-0695-3F03-B1AD75F9D759}"/>
          </ac:spMkLst>
        </pc:spChg>
        <pc:spChg chg="add mod">
          <ac:chgData name="Helene Quer" userId="394b559810fad980" providerId="LiveId" clId="{DC54A005-3A46-4FCC-A2DD-AF4CEF5B7788}" dt="2024-05-22T12:42:43.784" v="130"/>
          <ac:spMkLst>
            <pc:docMk/>
            <pc:sldMk cId="2865767407" sldId="435"/>
            <ac:spMk id="21" creationId="{FC5F7D52-784A-628E-90F4-DB5BD7DE9AFB}"/>
          </ac:spMkLst>
        </pc:spChg>
        <pc:spChg chg="add mod">
          <ac:chgData name="Helene Quer" userId="394b559810fad980" providerId="LiveId" clId="{DC54A005-3A46-4FCC-A2DD-AF4CEF5B7788}" dt="2024-05-22T12:42:43.784" v="130"/>
          <ac:spMkLst>
            <pc:docMk/>
            <pc:sldMk cId="2865767407" sldId="435"/>
            <ac:spMk id="22" creationId="{339C3166-2322-0591-8D49-6A9ACB907D5C}"/>
          </ac:spMkLst>
        </pc:spChg>
        <pc:spChg chg="add mod">
          <ac:chgData name="Helene Quer" userId="394b559810fad980" providerId="LiveId" clId="{DC54A005-3A46-4FCC-A2DD-AF4CEF5B7788}" dt="2024-05-22T12:42:43.784" v="130"/>
          <ac:spMkLst>
            <pc:docMk/>
            <pc:sldMk cId="2865767407" sldId="435"/>
            <ac:spMk id="23" creationId="{398D2B3C-E4C6-F625-9781-4B25D1138C16}"/>
          </ac:spMkLst>
        </pc:spChg>
        <pc:spChg chg="add mod">
          <ac:chgData name="Helene Quer" userId="394b559810fad980" providerId="LiveId" clId="{DC54A005-3A46-4FCC-A2DD-AF4CEF5B7788}" dt="2024-05-22T12:42:43.784" v="130"/>
          <ac:spMkLst>
            <pc:docMk/>
            <pc:sldMk cId="2865767407" sldId="435"/>
            <ac:spMk id="24" creationId="{A40519EF-859E-621B-40E1-CADEA34C9C2C}"/>
          </ac:spMkLst>
        </pc:spChg>
        <pc:spChg chg="add mod">
          <ac:chgData name="Helene Quer" userId="394b559810fad980" providerId="LiveId" clId="{DC54A005-3A46-4FCC-A2DD-AF4CEF5B7788}" dt="2024-05-22T12:42:43.784" v="130"/>
          <ac:spMkLst>
            <pc:docMk/>
            <pc:sldMk cId="2865767407" sldId="435"/>
            <ac:spMk id="25" creationId="{A185F520-A8EF-1F1F-88D4-B3F53C02C88E}"/>
          </ac:spMkLst>
        </pc:spChg>
        <pc:spChg chg="add mod">
          <ac:chgData name="Helene Quer" userId="394b559810fad980" providerId="LiveId" clId="{DC54A005-3A46-4FCC-A2DD-AF4CEF5B7788}" dt="2024-05-22T12:42:43.784" v="130"/>
          <ac:spMkLst>
            <pc:docMk/>
            <pc:sldMk cId="2865767407" sldId="435"/>
            <ac:spMk id="26" creationId="{183D9794-FFA9-E961-D509-5737FBB67FFF}"/>
          </ac:spMkLst>
        </pc:spChg>
        <pc:spChg chg="add mod">
          <ac:chgData name="Helene Quer" userId="394b559810fad980" providerId="LiveId" clId="{DC54A005-3A46-4FCC-A2DD-AF4CEF5B7788}" dt="2024-05-22T12:42:43.784" v="130"/>
          <ac:spMkLst>
            <pc:docMk/>
            <pc:sldMk cId="2865767407" sldId="435"/>
            <ac:spMk id="27" creationId="{1B7E78ED-594B-8A45-E144-4DBE9F94D299}"/>
          </ac:spMkLst>
        </pc:spChg>
        <pc:spChg chg="add mod">
          <ac:chgData name="Helene Quer" userId="394b559810fad980" providerId="LiveId" clId="{DC54A005-3A46-4FCC-A2DD-AF4CEF5B7788}" dt="2024-05-22T12:42:43.784" v="130"/>
          <ac:spMkLst>
            <pc:docMk/>
            <pc:sldMk cId="2865767407" sldId="435"/>
            <ac:spMk id="28" creationId="{C0349559-A6D3-3F85-9E60-C6D6BB956FC8}"/>
          </ac:spMkLst>
        </pc:spChg>
        <pc:spChg chg="mod">
          <ac:chgData name="Helene Quer" userId="394b559810fad980" providerId="LiveId" clId="{DC54A005-3A46-4FCC-A2DD-AF4CEF5B7788}" dt="2024-05-22T12:42:43.784" v="130"/>
          <ac:spMkLst>
            <pc:docMk/>
            <pc:sldMk cId="2865767407" sldId="435"/>
            <ac:spMk id="30" creationId="{B6721A0A-FDBF-C566-068A-93BCC573F5D7}"/>
          </ac:spMkLst>
        </pc:spChg>
        <pc:spChg chg="mod">
          <ac:chgData name="Helene Quer" userId="394b559810fad980" providerId="LiveId" clId="{DC54A005-3A46-4FCC-A2DD-AF4CEF5B7788}" dt="2024-05-22T12:42:43.784" v="130"/>
          <ac:spMkLst>
            <pc:docMk/>
            <pc:sldMk cId="2865767407" sldId="435"/>
            <ac:spMk id="31" creationId="{1F429628-D0C2-7B81-1067-61B35DE8F27F}"/>
          </ac:spMkLst>
        </pc:spChg>
        <pc:spChg chg="add mod">
          <ac:chgData name="Helene Quer" userId="394b559810fad980" providerId="LiveId" clId="{DC54A005-3A46-4FCC-A2DD-AF4CEF5B7788}" dt="2024-05-22T12:42:43.784" v="130"/>
          <ac:spMkLst>
            <pc:docMk/>
            <pc:sldMk cId="2865767407" sldId="435"/>
            <ac:spMk id="32" creationId="{3B84D253-DA93-1059-49D8-038381FAA142}"/>
          </ac:spMkLst>
        </pc:spChg>
        <pc:spChg chg="add mod">
          <ac:chgData name="Helene Quer" userId="394b559810fad980" providerId="LiveId" clId="{DC54A005-3A46-4FCC-A2DD-AF4CEF5B7788}" dt="2024-05-22T12:42:43.784" v="130"/>
          <ac:spMkLst>
            <pc:docMk/>
            <pc:sldMk cId="2865767407" sldId="435"/>
            <ac:spMk id="33" creationId="{DC5FD9C8-074A-3C0C-AA34-0D75934518E8}"/>
          </ac:spMkLst>
        </pc:spChg>
        <pc:spChg chg="add mod">
          <ac:chgData name="Helene Quer" userId="394b559810fad980" providerId="LiveId" clId="{DC54A005-3A46-4FCC-A2DD-AF4CEF5B7788}" dt="2024-05-22T12:42:43.784" v="130"/>
          <ac:spMkLst>
            <pc:docMk/>
            <pc:sldMk cId="2865767407" sldId="435"/>
            <ac:spMk id="34" creationId="{4F2E63E5-27C0-497D-6053-241803148AC5}"/>
          </ac:spMkLst>
        </pc:spChg>
        <pc:spChg chg="add mod">
          <ac:chgData name="Helene Quer" userId="394b559810fad980" providerId="LiveId" clId="{DC54A005-3A46-4FCC-A2DD-AF4CEF5B7788}" dt="2024-05-22T12:42:43.784" v="130"/>
          <ac:spMkLst>
            <pc:docMk/>
            <pc:sldMk cId="2865767407" sldId="435"/>
            <ac:spMk id="35" creationId="{6A12FCC4-5A56-420B-CD6A-5D5F363DEAD7}"/>
          </ac:spMkLst>
        </pc:spChg>
        <pc:spChg chg="add mod">
          <ac:chgData name="Helene Quer" userId="394b559810fad980" providerId="LiveId" clId="{DC54A005-3A46-4FCC-A2DD-AF4CEF5B7788}" dt="2024-05-22T12:42:43.784" v="130"/>
          <ac:spMkLst>
            <pc:docMk/>
            <pc:sldMk cId="2865767407" sldId="435"/>
            <ac:spMk id="36" creationId="{D90AC099-3427-5220-6C71-B2B47694BA68}"/>
          </ac:spMkLst>
        </pc:spChg>
        <pc:spChg chg="add mod">
          <ac:chgData name="Helene Quer" userId="394b559810fad980" providerId="LiveId" clId="{DC54A005-3A46-4FCC-A2DD-AF4CEF5B7788}" dt="2024-05-22T12:42:43.784" v="130"/>
          <ac:spMkLst>
            <pc:docMk/>
            <pc:sldMk cId="2865767407" sldId="435"/>
            <ac:spMk id="37" creationId="{1E62A2F7-1816-B2E0-7121-76A60E2F2FD0}"/>
          </ac:spMkLst>
        </pc:spChg>
        <pc:spChg chg="add mod">
          <ac:chgData name="Helene Quer" userId="394b559810fad980" providerId="LiveId" clId="{DC54A005-3A46-4FCC-A2DD-AF4CEF5B7788}" dt="2024-05-22T12:42:43.784" v="130"/>
          <ac:spMkLst>
            <pc:docMk/>
            <pc:sldMk cId="2865767407" sldId="435"/>
            <ac:spMk id="38" creationId="{CFA5A5B3-B5E8-6A8B-32A9-7AD62001EC4F}"/>
          </ac:spMkLst>
        </pc:spChg>
        <pc:spChg chg="add mod">
          <ac:chgData name="Helene Quer" userId="394b559810fad980" providerId="LiveId" clId="{DC54A005-3A46-4FCC-A2DD-AF4CEF5B7788}" dt="2024-05-22T12:42:43.784" v="130"/>
          <ac:spMkLst>
            <pc:docMk/>
            <pc:sldMk cId="2865767407" sldId="435"/>
            <ac:spMk id="39" creationId="{A82222ED-9DDF-3E2E-DD12-EF53AC71191F}"/>
          </ac:spMkLst>
        </pc:spChg>
        <pc:spChg chg="add mod">
          <ac:chgData name="Helene Quer" userId="394b559810fad980" providerId="LiveId" clId="{DC54A005-3A46-4FCC-A2DD-AF4CEF5B7788}" dt="2024-05-22T12:42:43.784" v="130"/>
          <ac:spMkLst>
            <pc:docMk/>
            <pc:sldMk cId="2865767407" sldId="435"/>
            <ac:spMk id="40" creationId="{29AD3710-AC7A-AD36-94DE-16EDC5FA479C}"/>
          </ac:spMkLst>
        </pc:spChg>
        <pc:spChg chg="add mod">
          <ac:chgData name="Helene Quer" userId="394b559810fad980" providerId="LiveId" clId="{DC54A005-3A46-4FCC-A2DD-AF4CEF5B7788}" dt="2024-05-22T12:42:43.784" v="130"/>
          <ac:spMkLst>
            <pc:docMk/>
            <pc:sldMk cId="2865767407" sldId="435"/>
            <ac:spMk id="41" creationId="{F8281BF2-D800-5B7B-5AD1-27ACA0D07DD1}"/>
          </ac:spMkLst>
        </pc:spChg>
        <pc:spChg chg="add mod">
          <ac:chgData name="Helene Quer" userId="394b559810fad980" providerId="LiveId" clId="{DC54A005-3A46-4FCC-A2DD-AF4CEF5B7788}" dt="2024-05-22T12:42:43.784" v="130"/>
          <ac:spMkLst>
            <pc:docMk/>
            <pc:sldMk cId="2865767407" sldId="435"/>
            <ac:spMk id="42" creationId="{93854526-179E-802D-03A2-21B7D66E6805}"/>
          </ac:spMkLst>
        </pc:spChg>
        <pc:spChg chg="mod">
          <ac:chgData name="Helene Quer" userId="394b559810fad980" providerId="LiveId" clId="{DC54A005-3A46-4FCC-A2DD-AF4CEF5B7788}" dt="2024-05-22T12:42:43.784" v="130"/>
          <ac:spMkLst>
            <pc:docMk/>
            <pc:sldMk cId="2865767407" sldId="435"/>
            <ac:spMk id="44" creationId="{009EA27F-F835-B6F7-5986-883440225A5C}"/>
          </ac:spMkLst>
        </pc:spChg>
        <pc:spChg chg="mod">
          <ac:chgData name="Helene Quer" userId="394b559810fad980" providerId="LiveId" clId="{DC54A005-3A46-4FCC-A2DD-AF4CEF5B7788}" dt="2024-05-22T12:42:43.784" v="130"/>
          <ac:spMkLst>
            <pc:docMk/>
            <pc:sldMk cId="2865767407" sldId="435"/>
            <ac:spMk id="45" creationId="{570CF834-DD80-2A7D-E874-312DBBD8006D}"/>
          </ac:spMkLst>
        </pc:spChg>
        <pc:spChg chg="add mod">
          <ac:chgData name="Helene Quer" userId="394b559810fad980" providerId="LiveId" clId="{DC54A005-3A46-4FCC-A2DD-AF4CEF5B7788}" dt="2024-05-22T12:42:43.784" v="130"/>
          <ac:spMkLst>
            <pc:docMk/>
            <pc:sldMk cId="2865767407" sldId="435"/>
            <ac:spMk id="46" creationId="{F2FC50EF-11B2-6354-2709-D1F45DEFE15B}"/>
          </ac:spMkLst>
        </pc:spChg>
        <pc:spChg chg="add mod">
          <ac:chgData name="Helene Quer" userId="394b559810fad980" providerId="LiveId" clId="{DC54A005-3A46-4FCC-A2DD-AF4CEF5B7788}" dt="2024-05-22T12:42:43.784" v="130"/>
          <ac:spMkLst>
            <pc:docMk/>
            <pc:sldMk cId="2865767407" sldId="435"/>
            <ac:spMk id="47" creationId="{E199C9ED-3B88-47F7-2528-4A124DA54957}"/>
          </ac:spMkLst>
        </pc:spChg>
        <pc:spChg chg="mod">
          <ac:chgData name="Helene Quer" userId="394b559810fad980" providerId="LiveId" clId="{DC54A005-3A46-4FCC-A2DD-AF4CEF5B7788}" dt="2024-05-22T12:42:43.784" v="130"/>
          <ac:spMkLst>
            <pc:docMk/>
            <pc:sldMk cId="2865767407" sldId="435"/>
            <ac:spMk id="49" creationId="{6348466C-CB92-094C-6AD1-1CC96B232775}"/>
          </ac:spMkLst>
        </pc:spChg>
        <pc:spChg chg="mod">
          <ac:chgData name="Helene Quer" userId="394b559810fad980" providerId="LiveId" clId="{DC54A005-3A46-4FCC-A2DD-AF4CEF5B7788}" dt="2024-05-22T12:42:43.784" v="130"/>
          <ac:spMkLst>
            <pc:docMk/>
            <pc:sldMk cId="2865767407" sldId="435"/>
            <ac:spMk id="50" creationId="{D17EA4CD-225F-F554-3E80-8295A8642661}"/>
          </ac:spMkLst>
        </pc:spChg>
        <pc:spChg chg="add mod">
          <ac:chgData name="Helene Quer" userId="394b559810fad980" providerId="LiveId" clId="{DC54A005-3A46-4FCC-A2DD-AF4CEF5B7788}" dt="2024-05-22T12:42:43.784" v="130"/>
          <ac:spMkLst>
            <pc:docMk/>
            <pc:sldMk cId="2865767407" sldId="435"/>
            <ac:spMk id="51" creationId="{E558A0B2-68BC-2B08-BFBB-0ADB4C5A8A3D}"/>
          </ac:spMkLst>
        </pc:spChg>
        <pc:spChg chg="add mod">
          <ac:chgData name="Helene Quer" userId="394b559810fad980" providerId="LiveId" clId="{DC54A005-3A46-4FCC-A2DD-AF4CEF5B7788}" dt="2024-05-22T12:42:43.784" v="130"/>
          <ac:spMkLst>
            <pc:docMk/>
            <pc:sldMk cId="2865767407" sldId="435"/>
            <ac:spMk id="52" creationId="{1862534C-9751-8E3B-C71B-C117CEB24E33}"/>
          </ac:spMkLst>
        </pc:spChg>
        <pc:spChg chg="add mod">
          <ac:chgData name="Helene Quer" userId="394b559810fad980" providerId="LiveId" clId="{DC54A005-3A46-4FCC-A2DD-AF4CEF5B7788}" dt="2024-05-22T12:42:43.784" v="130"/>
          <ac:spMkLst>
            <pc:docMk/>
            <pc:sldMk cId="2865767407" sldId="435"/>
            <ac:spMk id="53" creationId="{8AAD25A6-5962-43F9-E1AA-4A25A056A081}"/>
          </ac:spMkLst>
        </pc:spChg>
        <pc:spChg chg="mod">
          <ac:chgData name="Helene Quer" userId="394b559810fad980" providerId="LiveId" clId="{DC54A005-3A46-4FCC-A2DD-AF4CEF5B7788}" dt="2024-05-22T12:42:43.784" v="130"/>
          <ac:spMkLst>
            <pc:docMk/>
            <pc:sldMk cId="2865767407" sldId="435"/>
            <ac:spMk id="55" creationId="{35B398C6-BEBD-57EF-7B29-B8170D8D96E0}"/>
          </ac:spMkLst>
        </pc:spChg>
        <pc:spChg chg="mod">
          <ac:chgData name="Helene Quer" userId="394b559810fad980" providerId="LiveId" clId="{DC54A005-3A46-4FCC-A2DD-AF4CEF5B7788}" dt="2024-05-22T12:42:43.784" v="130"/>
          <ac:spMkLst>
            <pc:docMk/>
            <pc:sldMk cId="2865767407" sldId="435"/>
            <ac:spMk id="56" creationId="{BF7CA1BE-1857-0D01-19E0-323306BC56C5}"/>
          </ac:spMkLst>
        </pc:spChg>
        <pc:spChg chg="mod">
          <ac:chgData name="Helene Quer" userId="394b559810fad980" providerId="LiveId" clId="{DC54A005-3A46-4FCC-A2DD-AF4CEF5B7788}" dt="2024-05-22T12:42:43.784" v="130"/>
          <ac:spMkLst>
            <pc:docMk/>
            <pc:sldMk cId="2865767407" sldId="435"/>
            <ac:spMk id="58" creationId="{50520458-1A42-A3F0-012B-3D5A0ED9EC30}"/>
          </ac:spMkLst>
        </pc:spChg>
        <pc:spChg chg="mod">
          <ac:chgData name="Helene Quer" userId="394b559810fad980" providerId="LiveId" clId="{DC54A005-3A46-4FCC-A2DD-AF4CEF5B7788}" dt="2024-05-22T12:42:43.784" v="130"/>
          <ac:spMkLst>
            <pc:docMk/>
            <pc:sldMk cId="2865767407" sldId="435"/>
            <ac:spMk id="59" creationId="{71FC7941-0DAE-2B59-5188-59C3FBCC74AA}"/>
          </ac:spMkLst>
        </pc:spChg>
        <pc:spChg chg="mod">
          <ac:chgData name="Helene Quer" userId="394b559810fad980" providerId="LiveId" clId="{DC54A005-3A46-4FCC-A2DD-AF4CEF5B7788}" dt="2024-05-22T12:42:43.784" v="130"/>
          <ac:spMkLst>
            <pc:docMk/>
            <pc:sldMk cId="2865767407" sldId="435"/>
            <ac:spMk id="61" creationId="{9ABF50E4-88BD-9CF1-B283-7D0F00B4A800}"/>
          </ac:spMkLst>
        </pc:spChg>
        <pc:spChg chg="mod">
          <ac:chgData name="Helene Quer" userId="394b559810fad980" providerId="LiveId" clId="{DC54A005-3A46-4FCC-A2DD-AF4CEF5B7788}" dt="2024-05-22T12:42:43.784" v="130"/>
          <ac:spMkLst>
            <pc:docMk/>
            <pc:sldMk cId="2865767407" sldId="435"/>
            <ac:spMk id="62" creationId="{05127820-8E64-8ECC-D856-E48A33CB6B26}"/>
          </ac:spMkLst>
        </pc:spChg>
        <pc:spChg chg="mod">
          <ac:chgData name="Helene Quer" userId="394b559810fad980" providerId="LiveId" clId="{DC54A005-3A46-4FCC-A2DD-AF4CEF5B7788}" dt="2024-05-22T12:42:43.784" v="130"/>
          <ac:spMkLst>
            <pc:docMk/>
            <pc:sldMk cId="2865767407" sldId="435"/>
            <ac:spMk id="64" creationId="{1B0C3362-F94B-D30A-0D7F-F9C5A73DD4EC}"/>
          </ac:spMkLst>
        </pc:spChg>
        <pc:spChg chg="mod">
          <ac:chgData name="Helene Quer" userId="394b559810fad980" providerId="LiveId" clId="{DC54A005-3A46-4FCC-A2DD-AF4CEF5B7788}" dt="2024-05-22T12:42:43.784" v="130"/>
          <ac:spMkLst>
            <pc:docMk/>
            <pc:sldMk cId="2865767407" sldId="435"/>
            <ac:spMk id="65" creationId="{F3A70234-CEF8-55D2-DA96-234F1EC53191}"/>
          </ac:spMkLst>
        </pc:spChg>
        <pc:spChg chg="add mod">
          <ac:chgData name="Helene Quer" userId="394b559810fad980" providerId="LiveId" clId="{DC54A005-3A46-4FCC-A2DD-AF4CEF5B7788}" dt="2024-05-22T12:45:32.646" v="140" actId="1076"/>
          <ac:spMkLst>
            <pc:docMk/>
            <pc:sldMk cId="2865767407" sldId="435"/>
            <ac:spMk id="66" creationId="{123130D5-6062-5ECB-8334-00EBEB1EEE6B}"/>
          </ac:spMkLst>
        </pc:spChg>
        <pc:spChg chg="add mod">
          <ac:chgData name="Helene Quer" userId="394b559810fad980" providerId="LiveId" clId="{DC54A005-3A46-4FCC-A2DD-AF4CEF5B7788}" dt="2024-05-22T12:45:42.666" v="142" actId="1076"/>
          <ac:spMkLst>
            <pc:docMk/>
            <pc:sldMk cId="2865767407" sldId="435"/>
            <ac:spMk id="67" creationId="{244CC5F8-5726-B0AF-CA53-4FD01405B2CA}"/>
          </ac:spMkLst>
        </pc:spChg>
        <pc:spChg chg="add mod">
          <ac:chgData name="Helene Quer" userId="394b559810fad980" providerId="LiveId" clId="{DC54A005-3A46-4FCC-A2DD-AF4CEF5B7788}" dt="2024-05-22T12:45:53.821" v="146" actId="1076"/>
          <ac:spMkLst>
            <pc:docMk/>
            <pc:sldMk cId="2865767407" sldId="435"/>
            <ac:spMk id="68" creationId="{4D426120-1A1D-27EE-8BAE-F01CDC80B16D}"/>
          </ac:spMkLst>
        </pc:spChg>
        <pc:spChg chg="add mod">
          <ac:chgData name="Helene Quer" userId="394b559810fad980" providerId="LiveId" clId="{DC54A005-3A46-4FCC-A2DD-AF4CEF5B7788}" dt="2024-05-22T12:42:43.784" v="130"/>
          <ac:spMkLst>
            <pc:docMk/>
            <pc:sldMk cId="2865767407" sldId="435"/>
            <ac:spMk id="69" creationId="{7A255EA2-0687-8D98-1EF6-A2306F7EF1E2}"/>
          </ac:spMkLst>
        </pc:spChg>
        <pc:spChg chg="mod">
          <ac:chgData name="Helene Quer" userId="394b559810fad980" providerId="LiveId" clId="{DC54A005-3A46-4FCC-A2DD-AF4CEF5B7788}" dt="2024-05-22T12:42:43.784" v="130"/>
          <ac:spMkLst>
            <pc:docMk/>
            <pc:sldMk cId="2865767407" sldId="435"/>
            <ac:spMk id="71" creationId="{D1D5655D-4E38-E0EA-3121-065A718F8B53}"/>
          </ac:spMkLst>
        </pc:spChg>
        <pc:spChg chg="mod">
          <ac:chgData name="Helene Quer" userId="394b559810fad980" providerId="LiveId" clId="{DC54A005-3A46-4FCC-A2DD-AF4CEF5B7788}" dt="2024-05-22T12:42:43.784" v="130"/>
          <ac:spMkLst>
            <pc:docMk/>
            <pc:sldMk cId="2865767407" sldId="435"/>
            <ac:spMk id="72" creationId="{8EF11E24-615D-7118-357F-E910E2271E61}"/>
          </ac:spMkLst>
        </pc:spChg>
        <pc:spChg chg="mod">
          <ac:chgData name="Helene Quer" userId="394b559810fad980" providerId="LiveId" clId="{DC54A005-3A46-4FCC-A2DD-AF4CEF5B7788}" dt="2024-05-22T12:42:43.784" v="130"/>
          <ac:spMkLst>
            <pc:docMk/>
            <pc:sldMk cId="2865767407" sldId="435"/>
            <ac:spMk id="74" creationId="{842C4128-4E28-0E74-551A-577052A2845E}"/>
          </ac:spMkLst>
        </pc:spChg>
        <pc:spChg chg="mod">
          <ac:chgData name="Helene Quer" userId="394b559810fad980" providerId="LiveId" clId="{DC54A005-3A46-4FCC-A2DD-AF4CEF5B7788}" dt="2024-05-22T12:42:43.784" v="130"/>
          <ac:spMkLst>
            <pc:docMk/>
            <pc:sldMk cId="2865767407" sldId="435"/>
            <ac:spMk id="75" creationId="{E76FED36-2733-0FAB-EA72-119E94228FA0}"/>
          </ac:spMkLst>
        </pc:spChg>
        <pc:grpChg chg="add mod">
          <ac:chgData name="Helene Quer" userId="394b559810fad980" providerId="LiveId" clId="{DC54A005-3A46-4FCC-A2DD-AF4CEF5B7788}" dt="2024-05-22T12:49:47.404" v="204" actId="1036"/>
          <ac:grpSpMkLst>
            <pc:docMk/>
            <pc:sldMk cId="2865767407" sldId="435"/>
            <ac:grpSpMk id="9" creationId="{76D6F2A5-5579-4327-0971-E7601EBDDE64}"/>
          </ac:grpSpMkLst>
        </pc:grpChg>
        <pc:grpChg chg="add mod">
          <ac:chgData name="Helene Quer" userId="394b559810fad980" providerId="LiveId" clId="{DC54A005-3A46-4FCC-A2DD-AF4CEF5B7788}" dt="2024-05-22T12:42:43.784" v="130"/>
          <ac:grpSpMkLst>
            <pc:docMk/>
            <pc:sldMk cId="2865767407" sldId="435"/>
            <ac:grpSpMk id="12" creationId="{73C3B4BD-5913-E11D-5328-351B7D2786D4}"/>
          </ac:grpSpMkLst>
        </pc:grpChg>
        <pc:grpChg chg="add mod">
          <ac:chgData name="Helene Quer" userId="394b559810fad980" providerId="LiveId" clId="{DC54A005-3A46-4FCC-A2DD-AF4CEF5B7788}" dt="2024-05-22T12:42:43.784" v="130"/>
          <ac:grpSpMkLst>
            <pc:docMk/>
            <pc:sldMk cId="2865767407" sldId="435"/>
            <ac:grpSpMk id="15" creationId="{C0B87197-CAE7-502D-152B-B3D2404A06E9}"/>
          </ac:grpSpMkLst>
        </pc:grpChg>
        <pc:grpChg chg="add mod">
          <ac:chgData name="Helene Quer" userId="394b559810fad980" providerId="LiveId" clId="{DC54A005-3A46-4FCC-A2DD-AF4CEF5B7788}" dt="2024-05-22T12:42:43.784" v="130"/>
          <ac:grpSpMkLst>
            <pc:docMk/>
            <pc:sldMk cId="2865767407" sldId="435"/>
            <ac:grpSpMk id="29" creationId="{E730A8A6-EA0F-EA25-41AB-0D49FAB41488}"/>
          </ac:grpSpMkLst>
        </pc:grpChg>
        <pc:grpChg chg="add mod">
          <ac:chgData name="Helene Quer" userId="394b559810fad980" providerId="LiveId" clId="{DC54A005-3A46-4FCC-A2DD-AF4CEF5B7788}" dt="2024-05-22T12:42:43.784" v="130"/>
          <ac:grpSpMkLst>
            <pc:docMk/>
            <pc:sldMk cId="2865767407" sldId="435"/>
            <ac:grpSpMk id="43" creationId="{109AE27D-0383-49EC-D951-6AE2C1732130}"/>
          </ac:grpSpMkLst>
        </pc:grpChg>
        <pc:grpChg chg="add mod">
          <ac:chgData name="Helene Quer" userId="394b559810fad980" providerId="LiveId" clId="{DC54A005-3A46-4FCC-A2DD-AF4CEF5B7788}" dt="2024-05-22T12:42:43.784" v="130"/>
          <ac:grpSpMkLst>
            <pc:docMk/>
            <pc:sldMk cId="2865767407" sldId="435"/>
            <ac:grpSpMk id="48" creationId="{E73905A4-5854-625A-67CB-125D173B00D5}"/>
          </ac:grpSpMkLst>
        </pc:grpChg>
        <pc:grpChg chg="add mod">
          <ac:chgData name="Helene Quer" userId="394b559810fad980" providerId="LiveId" clId="{DC54A005-3A46-4FCC-A2DD-AF4CEF5B7788}" dt="2024-05-22T12:42:43.784" v="130"/>
          <ac:grpSpMkLst>
            <pc:docMk/>
            <pc:sldMk cId="2865767407" sldId="435"/>
            <ac:grpSpMk id="54" creationId="{6BA5BF47-C90E-481A-F8FB-7BC1C7A861BC}"/>
          </ac:grpSpMkLst>
        </pc:grpChg>
        <pc:grpChg chg="add mod">
          <ac:chgData name="Helene Quer" userId="394b559810fad980" providerId="LiveId" clId="{DC54A005-3A46-4FCC-A2DD-AF4CEF5B7788}" dt="2024-05-22T12:42:43.784" v="130"/>
          <ac:grpSpMkLst>
            <pc:docMk/>
            <pc:sldMk cId="2865767407" sldId="435"/>
            <ac:grpSpMk id="57" creationId="{5EA80C08-BFD1-0FD9-9E6B-0CE01054FAE7}"/>
          </ac:grpSpMkLst>
        </pc:grpChg>
        <pc:grpChg chg="add mod">
          <ac:chgData name="Helene Quer" userId="394b559810fad980" providerId="LiveId" clId="{DC54A005-3A46-4FCC-A2DD-AF4CEF5B7788}" dt="2024-05-22T12:42:43.784" v="130"/>
          <ac:grpSpMkLst>
            <pc:docMk/>
            <pc:sldMk cId="2865767407" sldId="435"/>
            <ac:grpSpMk id="60" creationId="{8A63242B-BD73-4C0A-8F69-DBCC709AEFC9}"/>
          </ac:grpSpMkLst>
        </pc:grpChg>
        <pc:grpChg chg="add mod">
          <ac:chgData name="Helene Quer" userId="394b559810fad980" providerId="LiveId" clId="{DC54A005-3A46-4FCC-A2DD-AF4CEF5B7788}" dt="2024-05-22T12:42:43.784" v="130"/>
          <ac:grpSpMkLst>
            <pc:docMk/>
            <pc:sldMk cId="2865767407" sldId="435"/>
            <ac:grpSpMk id="63" creationId="{61F85905-0C9A-A7EE-84A7-9C9DDD9DAD9A}"/>
          </ac:grpSpMkLst>
        </pc:grpChg>
        <pc:grpChg chg="add mod">
          <ac:chgData name="Helene Quer" userId="394b559810fad980" providerId="LiveId" clId="{DC54A005-3A46-4FCC-A2DD-AF4CEF5B7788}" dt="2024-05-22T12:42:43.784" v="130"/>
          <ac:grpSpMkLst>
            <pc:docMk/>
            <pc:sldMk cId="2865767407" sldId="435"/>
            <ac:grpSpMk id="70" creationId="{C21860C5-9F46-9931-03F5-8732A821124E}"/>
          </ac:grpSpMkLst>
        </pc:grpChg>
        <pc:grpChg chg="add mod">
          <ac:chgData name="Helene Quer" userId="394b559810fad980" providerId="LiveId" clId="{DC54A005-3A46-4FCC-A2DD-AF4CEF5B7788}" dt="2024-05-22T12:58:13.575" v="241" actId="1076"/>
          <ac:grpSpMkLst>
            <pc:docMk/>
            <pc:sldMk cId="2865767407" sldId="435"/>
            <ac:grpSpMk id="73" creationId="{3E00899E-5B57-91EF-7C4A-538DB157E589}"/>
          </ac:grpSpMkLst>
        </pc:grpChg>
        <pc:picChg chg="del">
          <ac:chgData name="Helene Quer" userId="394b559810fad980" providerId="LiveId" clId="{DC54A005-3A46-4FCC-A2DD-AF4CEF5B7788}" dt="2024-05-22T12:42:01.567" v="123" actId="478"/>
          <ac:picMkLst>
            <pc:docMk/>
            <pc:sldMk cId="2865767407" sldId="435"/>
            <ac:picMk id="2" creationId="{27A7315A-F0CE-70D9-3E8A-8EBA9A288D44}"/>
          </ac:picMkLst>
        </pc:picChg>
        <pc:picChg chg="add del mod">
          <ac:chgData name="Helene Quer" userId="394b559810fad980" providerId="LiveId" clId="{DC54A005-3A46-4FCC-A2DD-AF4CEF5B7788}" dt="2024-05-22T12:42:29.430" v="129" actId="478"/>
          <ac:picMkLst>
            <pc:docMk/>
            <pc:sldMk cId="2865767407" sldId="435"/>
            <ac:picMk id="8" creationId="{E7B792DE-5AF4-1F08-5FD6-2826CEFA8426}"/>
          </ac:picMkLst>
        </pc:picChg>
      </pc:sldChg>
      <pc:sldChg chg="addSp delSp modSp mod modAnim">
        <pc:chgData name="Helene Quer" userId="394b559810fad980" providerId="LiveId" clId="{DC54A005-3A46-4FCC-A2DD-AF4CEF5B7788}" dt="2024-05-22T13:13:10.287" v="279" actId="404"/>
        <pc:sldMkLst>
          <pc:docMk/>
          <pc:sldMk cId="930334968" sldId="436"/>
        </pc:sldMkLst>
        <pc:spChg chg="add mod">
          <ac:chgData name="Helene Quer" userId="394b559810fad980" providerId="LiveId" clId="{DC54A005-3A46-4FCC-A2DD-AF4CEF5B7788}" dt="2024-05-22T13:12:00.016" v="273" actId="1076"/>
          <ac:spMkLst>
            <pc:docMk/>
            <pc:sldMk cId="930334968" sldId="436"/>
            <ac:spMk id="2" creationId="{5E4342AA-B38E-083B-3876-9CD393666FA8}"/>
          </ac:spMkLst>
        </pc:spChg>
        <pc:spChg chg="add mod">
          <ac:chgData name="Helene Quer" userId="394b559810fad980" providerId="LiveId" clId="{DC54A005-3A46-4FCC-A2DD-AF4CEF5B7788}" dt="2024-05-22T13:12:00.016" v="273" actId="1076"/>
          <ac:spMkLst>
            <pc:docMk/>
            <pc:sldMk cId="930334968" sldId="436"/>
            <ac:spMk id="6" creationId="{1C907C25-F4FE-397A-D4B0-364EE251FA0E}"/>
          </ac:spMkLst>
        </pc:spChg>
        <pc:spChg chg="add mod">
          <ac:chgData name="Helene Quer" userId="394b559810fad980" providerId="LiveId" clId="{DC54A005-3A46-4FCC-A2DD-AF4CEF5B7788}" dt="2024-05-22T13:12:00.016" v="273" actId="1076"/>
          <ac:spMkLst>
            <pc:docMk/>
            <pc:sldMk cId="930334968" sldId="436"/>
            <ac:spMk id="8" creationId="{104E0CAA-1FB8-B3D8-88BA-A59B29D911BC}"/>
          </ac:spMkLst>
        </pc:spChg>
        <pc:spChg chg="add mod">
          <ac:chgData name="Helene Quer" userId="394b559810fad980" providerId="LiveId" clId="{DC54A005-3A46-4FCC-A2DD-AF4CEF5B7788}" dt="2024-05-22T13:12:00.016" v="273" actId="1076"/>
          <ac:spMkLst>
            <pc:docMk/>
            <pc:sldMk cId="930334968" sldId="436"/>
            <ac:spMk id="9" creationId="{884A3F23-5E9A-4D57-8233-BEF07C61D664}"/>
          </ac:spMkLst>
        </pc:spChg>
        <pc:spChg chg="add mod">
          <ac:chgData name="Helene Quer" userId="394b559810fad980" providerId="LiveId" clId="{DC54A005-3A46-4FCC-A2DD-AF4CEF5B7788}" dt="2024-05-22T13:12:00.016" v="273" actId="1076"/>
          <ac:spMkLst>
            <pc:docMk/>
            <pc:sldMk cId="930334968" sldId="436"/>
            <ac:spMk id="10" creationId="{A8276C95-7D4C-6FD8-49BD-A01C03BA44D7}"/>
          </ac:spMkLst>
        </pc:spChg>
        <pc:spChg chg="add mod">
          <ac:chgData name="Helene Quer" userId="394b559810fad980" providerId="LiveId" clId="{DC54A005-3A46-4FCC-A2DD-AF4CEF5B7788}" dt="2024-05-22T13:12:56.039" v="278" actId="404"/>
          <ac:spMkLst>
            <pc:docMk/>
            <pc:sldMk cId="930334968" sldId="436"/>
            <ac:spMk id="11" creationId="{0F53CAED-F7C3-A947-F15E-CBF93665F8BA}"/>
          </ac:spMkLst>
        </pc:spChg>
        <pc:spChg chg="add mod">
          <ac:chgData name="Helene Quer" userId="394b559810fad980" providerId="LiveId" clId="{DC54A005-3A46-4FCC-A2DD-AF4CEF5B7788}" dt="2024-05-22T13:12:00.016" v="273" actId="1076"/>
          <ac:spMkLst>
            <pc:docMk/>
            <pc:sldMk cId="930334968" sldId="436"/>
            <ac:spMk id="12" creationId="{B0EC8312-5854-C065-5C5C-F191F6A8B372}"/>
          </ac:spMkLst>
        </pc:spChg>
        <pc:spChg chg="add mod">
          <ac:chgData name="Helene Quer" userId="394b559810fad980" providerId="LiveId" clId="{DC54A005-3A46-4FCC-A2DD-AF4CEF5B7788}" dt="2024-05-22T13:13:10.287" v="279" actId="404"/>
          <ac:spMkLst>
            <pc:docMk/>
            <pc:sldMk cId="930334968" sldId="436"/>
            <ac:spMk id="13" creationId="{3FF4F42C-049F-640B-CFC3-4F29167FADCC}"/>
          </ac:spMkLst>
        </pc:spChg>
        <pc:spChg chg="add mod">
          <ac:chgData name="Helene Quer" userId="394b559810fad980" providerId="LiveId" clId="{DC54A005-3A46-4FCC-A2DD-AF4CEF5B7788}" dt="2024-05-22T13:12:00.016" v="273" actId="1076"/>
          <ac:spMkLst>
            <pc:docMk/>
            <pc:sldMk cId="930334968" sldId="436"/>
            <ac:spMk id="14" creationId="{8F0CCBF8-DA3B-F33A-A889-1373770A894B}"/>
          </ac:spMkLst>
        </pc:spChg>
        <pc:spChg chg="add mod">
          <ac:chgData name="Helene Quer" userId="394b559810fad980" providerId="LiveId" clId="{DC54A005-3A46-4FCC-A2DD-AF4CEF5B7788}" dt="2024-05-22T13:12:00.016" v="273" actId="1076"/>
          <ac:spMkLst>
            <pc:docMk/>
            <pc:sldMk cId="930334968" sldId="436"/>
            <ac:spMk id="15" creationId="{1F360B6A-08DE-9861-085C-AB17E814DE08}"/>
          </ac:spMkLst>
        </pc:spChg>
        <pc:spChg chg="add mod">
          <ac:chgData name="Helene Quer" userId="394b559810fad980" providerId="LiveId" clId="{DC54A005-3A46-4FCC-A2DD-AF4CEF5B7788}" dt="2024-05-22T13:12:00.016" v="273" actId="1076"/>
          <ac:spMkLst>
            <pc:docMk/>
            <pc:sldMk cId="930334968" sldId="436"/>
            <ac:spMk id="16" creationId="{E48C4D37-66FA-E281-D06F-7B340B946AE5}"/>
          </ac:spMkLst>
        </pc:spChg>
        <pc:spChg chg="add mod">
          <ac:chgData name="Helene Quer" userId="394b559810fad980" providerId="LiveId" clId="{DC54A005-3A46-4FCC-A2DD-AF4CEF5B7788}" dt="2024-05-22T13:12:00.016" v="273" actId="1076"/>
          <ac:spMkLst>
            <pc:docMk/>
            <pc:sldMk cId="930334968" sldId="436"/>
            <ac:spMk id="17" creationId="{170D7699-90BC-6F19-C609-69E1FFD42138}"/>
          </ac:spMkLst>
        </pc:spChg>
        <pc:spChg chg="add mod">
          <ac:chgData name="Helene Quer" userId="394b559810fad980" providerId="LiveId" clId="{DC54A005-3A46-4FCC-A2DD-AF4CEF5B7788}" dt="2024-05-22T13:12:00.016" v="273" actId="1076"/>
          <ac:spMkLst>
            <pc:docMk/>
            <pc:sldMk cId="930334968" sldId="436"/>
            <ac:spMk id="18" creationId="{28830217-1908-0BD0-F83B-BFE19C2AEA27}"/>
          </ac:spMkLst>
        </pc:spChg>
        <pc:spChg chg="add mod">
          <ac:chgData name="Helene Quer" userId="394b559810fad980" providerId="LiveId" clId="{DC54A005-3A46-4FCC-A2DD-AF4CEF5B7788}" dt="2024-05-22T13:12:00.016" v="273" actId="1076"/>
          <ac:spMkLst>
            <pc:docMk/>
            <pc:sldMk cId="930334968" sldId="436"/>
            <ac:spMk id="19" creationId="{1A38DFB0-3849-A5BB-764A-913462BF342F}"/>
          </ac:spMkLst>
        </pc:spChg>
        <pc:picChg chg="del">
          <ac:chgData name="Helene Quer" userId="394b559810fad980" providerId="LiveId" clId="{DC54A005-3A46-4FCC-A2DD-AF4CEF5B7788}" dt="2024-05-22T13:11:55.638" v="271" actId="478"/>
          <ac:picMkLst>
            <pc:docMk/>
            <pc:sldMk cId="930334968" sldId="436"/>
            <ac:picMk id="3" creationId="{B4FA7B6C-357F-55E4-732E-1338A5088D38}"/>
          </ac:picMkLst>
        </pc:picChg>
      </pc:sldChg>
      <pc:sldChg chg="modSp mod">
        <pc:chgData name="Helene Quer" userId="394b559810fad980" providerId="LiveId" clId="{DC54A005-3A46-4FCC-A2DD-AF4CEF5B7788}" dt="2024-05-22T13:15:53.202" v="286" actId="1076"/>
        <pc:sldMkLst>
          <pc:docMk/>
          <pc:sldMk cId="318549064" sldId="437"/>
        </pc:sldMkLst>
        <pc:spChg chg="mod">
          <ac:chgData name="Helene Quer" userId="394b559810fad980" providerId="LiveId" clId="{DC54A005-3A46-4FCC-A2DD-AF4CEF5B7788}" dt="2024-05-22T13:15:50.153" v="285" actId="14100"/>
          <ac:spMkLst>
            <pc:docMk/>
            <pc:sldMk cId="318549064" sldId="437"/>
            <ac:spMk id="3" creationId="{8EA40EBE-4041-CEDB-176B-1EEA3BD1C2B1}"/>
          </ac:spMkLst>
        </pc:spChg>
        <pc:picChg chg="mod">
          <ac:chgData name="Helene Quer" userId="394b559810fad980" providerId="LiveId" clId="{DC54A005-3A46-4FCC-A2DD-AF4CEF5B7788}" dt="2024-05-22T13:15:53.202" v="286" actId="1076"/>
          <ac:picMkLst>
            <pc:docMk/>
            <pc:sldMk cId="318549064" sldId="437"/>
            <ac:picMk id="1026" creationId="{C8033839-ACEF-6602-F9CD-06D054E252BA}"/>
          </ac:picMkLst>
        </pc:picChg>
      </pc:sldChg>
      <pc:sldChg chg="addSp modSp mod modAnim">
        <pc:chgData name="Helene Quer" userId="394b559810fad980" providerId="LiveId" clId="{DC54A005-3A46-4FCC-A2DD-AF4CEF5B7788}" dt="2024-05-22T13:20:13.896" v="342"/>
        <pc:sldMkLst>
          <pc:docMk/>
          <pc:sldMk cId="1225985754" sldId="438"/>
        </pc:sldMkLst>
        <pc:spChg chg="add mod">
          <ac:chgData name="Helene Quer" userId="394b559810fad980" providerId="LiveId" clId="{DC54A005-3A46-4FCC-A2DD-AF4CEF5B7788}" dt="2024-05-22T13:17:06.980" v="301" actId="14100"/>
          <ac:spMkLst>
            <pc:docMk/>
            <pc:sldMk cId="1225985754" sldId="438"/>
            <ac:spMk id="2" creationId="{1A73D5EE-FBFE-5CB8-DDDD-0DE211802FD6}"/>
          </ac:spMkLst>
        </pc:spChg>
        <pc:spChg chg="add mod">
          <ac:chgData name="Helene Quer" userId="394b559810fad980" providerId="LiveId" clId="{DC54A005-3A46-4FCC-A2DD-AF4CEF5B7788}" dt="2024-05-22T13:18:20.495" v="318" actId="1076"/>
          <ac:spMkLst>
            <pc:docMk/>
            <pc:sldMk cId="1225985754" sldId="438"/>
            <ac:spMk id="3" creationId="{8A03DCC2-165C-140D-C16C-E67852E5C3E2}"/>
          </ac:spMkLst>
        </pc:spChg>
        <pc:spChg chg="mod">
          <ac:chgData name="Helene Quer" userId="394b559810fad980" providerId="LiveId" clId="{DC54A005-3A46-4FCC-A2DD-AF4CEF5B7788}" dt="2024-05-22T13:17:55.010" v="311" actId="1076"/>
          <ac:spMkLst>
            <pc:docMk/>
            <pc:sldMk cId="1225985754" sldId="438"/>
            <ac:spMk id="4" creationId="{441E9C0F-7077-0EDA-1FF9-826D1F602E2B}"/>
          </ac:spMkLst>
        </pc:spChg>
        <pc:spChg chg="add mod">
          <ac:chgData name="Helene Quer" userId="394b559810fad980" providerId="LiveId" clId="{DC54A005-3A46-4FCC-A2DD-AF4CEF5B7788}" dt="2024-05-22T13:19:29.128" v="335" actId="5793"/>
          <ac:spMkLst>
            <pc:docMk/>
            <pc:sldMk cId="1225985754" sldId="438"/>
            <ac:spMk id="5" creationId="{FEED072B-C861-AA5C-314F-7E5B99FB4AAC}"/>
          </ac:spMkLst>
        </pc:spChg>
        <pc:spChg chg="add mod">
          <ac:chgData name="Helene Quer" userId="394b559810fad980" providerId="LiveId" clId="{DC54A005-3A46-4FCC-A2DD-AF4CEF5B7788}" dt="2024-05-22T13:18:39.921" v="325" actId="20577"/>
          <ac:spMkLst>
            <pc:docMk/>
            <pc:sldMk cId="1225985754" sldId="438"/>
            <ac:spMk id="6" creationId="{686375E9-A2FD-9B9D-08F1-EC27288B1509}"/>
          </ac:spMkLst>
        </pc:spChg>
        <pc:spChg chg="add mod">
          <ac:chgData name="Helene Quer" userId="394b559810fad980" providerId="LiveId" clId="{DC54A005-3A46-4FCC-A2DD-AF4CEF5B7788}" dt="2024-05-22T13:19:12.396" v="332" actId="20577"/>
          <ac:spMkLst>
            <pc:docMk/>
            <pc:sldMk cId="1225985754" sldId="438"/>
            <ac:spMk id="9" creationId="{3316DBC4-360A-EC92-7915-552C8E8EA221}"/>
          </ac:spMkLst>
        </pc:spChg>
        <pc:picChg chg="mod">
          <ac:chgData name="Helene Quer" userId="394b559810fad980" providerId="LiveId" clId="{DC54A005-3A46-4FCC-A2DD-AF4CEF5B7788}" dt="2024-05-22T13:19:40.027" v="336" actId="1076"/>
          <ac:picMkLst>
            <pc:docMk/>
            <pc:sldMk cId="1225985754" sldId="438"/>
            <ac:picMk id="2050" creationId="{6DF3F78F-3BD9-2E53-D0CB-80C732AE18BC}"/>
          </ac:picMkLst>
        </pc:picChg>
      </pc:sldChg>
      <pc:sldChg chg="addSp delSp modSp mod modAnim">
        <pc:chgData name="Helene Quer" userId="394b559810fad980" providerId="LiveId" clId="{DC54A005-3A46-4FCC-A2DD-AF4CEF5B7788}" dt="2024-05-22T13:27:49.599" v="426" actId="14100"/>
        <pc:sldMkLst>
          <pc:docMk/>
          <pc:sldMk cId="3413365446" sldId="439"/>
        </pc:sldMkLst>
        <pc:spChg chg="add mod">
          <ac:chgData name="Helene Quer" userId="394b559810fad980" providerId="LiveId" clId="{DC54A005-3A46-4FCC-A2DD-AF4CEF5B7788}" dt="2024-05-22T13:26:33.589" v="413" actId="20577"/>
          <ac:spMkLst>
            <pc:docMk/>
            <pc:sldMk cId="3413365446" sldId="439"/>
            <ac:spMk id="2" creationId="{96737508-083B-D04E-FC81-5FA9EFED378E}"/>
          </ac:spMkLst>
        </pc:spChg>
        <pc:spChg chg="mod">
          <ac:chgData name="Helene Quer" userId="394b559810fad980" providerId="LiveId" clId="{DC54A005-3A46-4FCC-A2DD-AF4CEF5B7788}" dt="2024-05-22T13:26:17.124" v="407" actId="20577"/>
          <ac:spMkLst>
            <pc:docMk/>
            <pc:sldMk cId="3413365446" sldId="439"/>
            <ac:spMk id="3" creationId="{FDBAE519-79B4-382E-D344-B9858BC4E5A2}"/>
          </ac:spMkLst>
        </pc:spChg>
        <pc:spChg chg="add mod">
          <ac:chgData name="Helene Quer" userId="394b559810fad980" providerId="LiveId" clId="{DC54A005-3A46-4FCC-A2DD-AF4CEF5B7788}" dt="2024-05-22T13:26:48.161" v="418" actId="20577"/>
          <ac:spMkLst>
            <pc:docMk/>
            <pc:sldMk cId="3413365446" sldId="439"/>
            <ac:spMk id="4" creationId="{C48250EC-B091-DBFD-4587-483C93856704}"/>
          </ac:spMkLst>
        </pc:spChg>
        <pc:spChg chg="add mod">
          <ac:chgData name="Helene Quer" userId="394b559810fad980" providerId="LiveId" clId="{DC54A005-3A46-4FCC-A2DD-AF4CEF5B7788}" dt="2024-05-22T13:27:49.599" v="426" actId="14100"/>
          <ac:spMkLst>
            <pc:docMk/>
            <pc:sldMk cId="3413365446" sldId="439"/>
            <ac:spMk id="5" creationId="{69D3C5D6-AA26-BDF6-B5C1-B051FA83B50C}"/>
          </ac:spMkLst>
        </pc:spChg>
        <pc:spChg chg="mod">
          <ac:chgData name="Helene Quer" userId="394b559810fad980" providerId="LiveId" clId="{DC54A005-3A46-4FCC-A2DD-AF4CEF5B7788}" dt="2024-05-22T13:26:00.223" v="401" actId="14100"/>
          <ac:spMkLst>
            <pc:docMk/>
            <pc:sldMk cId="3413365446" sldId="439"/>
            <ac:spMk id="6" creationId="{E940CAF6-475C-D8C8-291F-85C276A93EF2}"/>
          </ac:spMkLst>
        </pc:spChg>
        <pc:spChg chg="del">
          <ac:chgData name="Helene Quer" userId="394b559810fad980" providerId="LiveId" clId="{DC54A005-3A46-4FCC-A2DD-AF4CEF5B7788}" dt="2024-05-22T13:25:17.609" v="393" actId="478"/>
          <ac:spMkLst>
            <pc:docMk/>
            <pc:sldMk cId="3413365446" sldId="439"/>
            <ac:spMk id="10" creationId="{6AE2C07A-CE49-88DC-AACD-45DFA2D58FD1}"/>
          </ac:spMkLst>
        </pc:spChg>
        <pc:picChg chg="add mod">
          <ac:chgData name="Helene Quer" userId="394b559810fad980" providerId="LiveId" clId="{DC54A005-3A46-4FCC-A2DD-AF4CEF5B7788}" dt="2024-05-22T13:27:46.397" v="425" actId="1076"/>
          <ac:picMkLst>
            <pc:docMk/>
            <pc:sldMk cId="3413365446" sldId="439"/>
            <ac:picMk id="1026" creationId="{30F3DC33-DD06-F85E-7756-3CCD122A6A59}"/>
          </ac:picMkLst>
        </pc:picChg>
      </pc:sldChg>
      <pc:sldChg chg="addSp delSp modSp mod">
        <pc:chgData name="Helene Quer" userId="394b559810fad980" providerId="LiveId" clId="{DC54A005-3A46-4FCC-A2DD-AF4CEF5B7788}" dt="2024-05-22T13:30:27.473" v="461" actId="20577"/>
        <pc:sldMkLst>
          <pc:docMk/>
          <pc:sldMk cId="2583108192" sldId="440"/>
        </pc:sldMkLst>
        <pc:spChg chg="mod">
          <ac:chgData name="Helene Quer" userId="394b559810fad980" providerId="LiveId" clId="{DC54A005-3A46-4FCC-A2DD-AF4CEF5B7788}" dt="2024-05-22T13:30:27.473" v="461" actId="20577"/>
          <ac:spMkLst>
            <pc:docMk/>
            <pc:sldMk cId="2583108192" sldId="440"/>
            <ac:spMk id="3" creationId="{D2B8B0F3-ECE4-ED4A-0B1E-A145F7DE091D}"/>
          </ac:spMkLst>
        </pc:spChg>
        <pc:picChg chg="add mod">
          <ac:chgData name="Helene Quer" userId="394b559810fad980" providerId="LiveId" clId="{DC54A005-3A46-4FCC-A2DD-AF4CEF5B7788}" dt="2024-05-22T13:30:03.161" v="431" actId="1076"/>
          <ac:picMkLst>
            <pc:docMk/>
            <pc:sldMk cId="2583108192" sldId="440"/>
            <ac:picMk id="2050" creationId="{C2229226-E96C-1191-1895-7E8200FFF85D}"/>
          </ac:picMkLst>
        </pc:picChg>
        <pc:picChg chg="del">
          <ac:chgData name="Helene Quer" userId="394b559810fad980" providerId="LiveId" clId="{DC54A005-3A46-4FCC-A2DD-AF4CEF5B7788}" dt="2024-05-22T13:29:43.331" v="427" actId="478"/>
          <ac:picMkLst>
            <pc:docMk/>
            <pc:sldMk cId="2583108192" sldId="440"/>
            <ac:picMk id="3076" creationId="{48D2A466-3023-D73B-A16E-3A1079491C29}"/>
          </ac:picMkLst>
        </pc:picChg>
      </pc:sldChg>
      <pc:sldChg chg="addSp modSp mod">
        <pc:chgData name="Helene Quer" userId="394b559810fad980" providerId="LiveId" clId="{DC54A005-3A46-4FCC-A2DD-AF4CEF5B7788}" dt="2024-05-22T13:32:20.528" v="468" actId="1076"/>
        <pc:sldMkLst>
          <pc:docMk/>
          <pc:sldMk cId="440503033" sldId="441"/>
        </pc:sldMkLst>
        <pc:spChg chg="add mod">
          <ac:chgData name="Helene Quer" userId="394b559810fad980" providerId="LiveId" clId="{DC54A005-3A46-4FCC-A2DD-AF4CEF5B7788}" dt="2024-05-22T13:32:20.528" v="468" actId="1076"/>
          <ac:spMkLst>
            <pc:docMk/>
            <pc:sldMk cId="440503033" sldId="441"/>
            <ac:spMk id="2" creationId="{B0E24336-E4AF-0FAC-3E6E-1D1A8D2FF77C}"/>
          </ac:spMkLst>
        </pc:spChg>
        <pc:spChg chg="mod">
          <ac:chgData name="Helene Quer" userId="394b559810fad980" providerId="LiveId" clId="{DC54A005-3A46-4FCC-A2DD-AF4CEF5B7788}" dt="2024-05-22T13:32:13.488" v="466" actId="20577"/>
          <ac:spMkLst>
            <pc:docMk/>
            <pc:sldMk cId="440503033" sldId="441"/>
            <ac:spMk id="4" creationId="{D5D2A83F-A805-7B46-1885-FCD9758683BB}"/>
          </ac:spMkLst>
        </pc:spChg>
      </pc:sldChg>
      <pc:sldChg chg="addSp delSp modSp mod">
        <pc:chgData name="Helene Quer" userId="394b559810fad980" providerId="LiveId" clId="{DC54A005-3A46-4FCC-A2DD-AF4CEF5B7788}" dt="2024-05-22T13:39:23.489" v="565" actId="21"/>
        <pc:sldMkLst>
          <pc:docMk/>
          <pc:sldMk cId="2608013225" sldId="442"/>
        </pc:sldMkLst>
        <pc:spChg chg="mod">
          <ac:chgData name="Helene Quer" userId="394b559810fad980" providerId="LiveId" clId="{DC54A005-3A46-4FCC-A2DD-AF4CEF5B7788}" dt="2024-05-22T13:39:23.489" v="565" actId="21"/>
          <ac:spMkLst>
            <pc:docMk/>
            <pc:sldMk cId="2608013225" sldId="442"/>
            <ac:spMk id="5" creationId="{6AD48DAE-5F06-CE6F-97E1-112E3E748D7B}"/>
          </ac:spMkLst>
        </pc:spChg>
        <pc:spChg chg="del">
          <ac:chgData name="Helene Quer" userId="394b559810fad980" providerId="LiveId" clId="{DC54A005-3A46-4FCC-A2DD-AF4CEF5B7788}" dt="2024-05-22T13:33:34.786" v="475" actId="478"/>
          <ac:spMkLst>
            <pc:docMk/>
            <pc:sldMk cId="2608013225" sldId="442"/>
            <ac:spMk id="7" creationId="{F2765875-1DDB-9014-480D-79AD034C6B47}"/>
          </ac:spMkLst>
        </pc:spChg>
        <pc:spChg chg="del">
          <ac:chgData name="Helene Quer" userId="394b559810fad980" providerId="LiveId" clId="{DC54A005-3A46-4FCC-A2DD-AF4CEF5B7788}" dt="2024-05-22T13:33:03.858" v="474" actId="478"/>
          <ac:spMkLst>
            <pc:docMk/>
            <pc:sldMk cId="2608013225" sldId="442"/>
            <ac:spMk id="8" creationId="{9EB363D3-1140-129A-1E33-E132410C436D}"/>
          </ac:spMkLst>
        </pc:spChg>
        <pc:spChg chg="del">
          <ac:chgData name="Helene Quer" userId="394b559810fad980" providerId="LiveId" clId="{DC54A005-3A46-4FCC-A2DD-AF4CEF5B7788}" dt="2024-05-22T13:32:58.825" v="473" actId="478"/>
          <ac:spMkLst>
            <pc:docMk/>
            <pc:sldMk cId="2608013225" sldId="442"/>
            <ac:spMk id="9" creationId="{293492B3-0A16-1EF9-0816-4D8B08FA07C4}"/>
          </ac:spMkLst>
        </pc:spChg>
        <pc:picChg chg="add mod">
          <ac:chgData name="Helene Quer" userId="394b559810fad980" providerId="LiveId" clId="{DC54A005-3A46-4FCC-A2DD-AF4CEF5B7788}" dt="2024-05-22T13:34:27.078" v="485" actId="1076"/>
          <ac:picMkLst>
            <pc:docMk/>
            <pc:sldMk cId="2608013225" sldId="442"/>
            <ac:picMk id="3074" creationId="{2E4DB574-BB94-F2F1-6311-F56E6F53431F}"/>
          </ac:picMkLst>
        </pc:picChg>
      </pc:sldChg>
      <pc:sldChg chg="addSp delSp modSp mod">
        <pc:chgData name="Helene Quer" userId="394b559810fad980" providerId="LiveId" clId="{DC54A005-3A46-4FCC-A2DD-AF4CEF5B7788}" dt="2024-05-22T13:41:50.472" v="578" actId="478"/>
        <pc:sldMkLst>
          <pc:docMk/>
          <pc:sldMk cId="447002873" sldId="443"/>
        </pc:sldMkLst>
        <pc:spChg chg="add del mod">
          <ac:chgData name="Helene Quer" userId="394b559810fad980" providerId="LiveId" clId="{DC54A005-3A46-4FCC-A2DD-AF4CEF5B7788}" dt="2024-05-22T13:41:50.472" v="578" actId="478"/>
          <ac:spMkLst>
            <pc:docMk/>
            <pc:sldMk cId="447002873" sldId="443"/>
            <ac:spMk id="2" creationId="{9E9E9E9F-1166-D6C2-3027-B46A14D62693}"/>
          </ac:spMkLst>
        </pc:spChg>
        <pc:spChg chg="mod">
          <ac:chgData name="Helene Quer" userId="394b559810fad980" providerId="LiveId" clId="{DC54A005-3A46-4FCC-A2DD-AF4CEF5B7788}" dt="2024-05-22T13:40:34.625" v="573" actId="20577"/>
          <ac:spMkLst>
            <pc:docMk/>
            <pc:sldMk cId="447002873" sldId="443"/>
            <ac:spMk id="5" creationId="{4CDF8BFD-A4FC-5074-0E42-C7371DA0FA95}"/>
          </ac:spMkLst>
        </pc:spChg>
        <pc:spChg chg="mod">
          <ac:chgData name="Helene Quer" userId="394b559810fad980" providerId="LiveId" clId="{DC54A005-3A46-4FCC-A2DD-AF4CEF5B7788}" dt="2024-05-22T13:41:45.951" v="576" actId="207"/>
          <ac:spMkLst>
            <pc:docMk/>
            <pc:sldMk cId="447002873" sldId="443"/>
            <ac:spMk id="8" creationId="{714D97DC-667D-1B73-4486-EB8576BB6ECE}"/>
          </ac:spMkLst>
        </pc:spChg>
      </pc:sldChg>
      <pc:sldChg chg="modSp mod">
        <pc:chgData name="Helene Quer" userId="394b559810fad980" providerId="LiveId" clId="{DC54A005-3A46-4FCC-A2DD-AF4CEF5B7788}" dt="2024-05-22T13:40:57.305" v="574" actId="6549"/>
        <pc:sldMkLst>
          <pc:docMk/>
          <pc:sldMk cId="1423308243" sldId="444"/>
        </pc:sldMkLst>
        <pc:spChg chg="mod">
          <ac:chgData name="Helene Quer" userId="394b559810fad980" providerId="LiveId" clId="{DC54A005-3A46-4FCC-A2DD-AF4CEF5B7788}" dt="2024-05-22T13:40:57.305" v="574" actId="6549"/>
          <ac:spMkLst>
            <pc:docMk/>
            <pc:sldMk cId="1423308243" sldId="444"/>
            <ac:spMk id="7" creationId="{82EBEA92-D979-5828-765F-145E97483EED}"/>
          </ac:spMkLst>
        </pc:spChg>
      </pc:sldChg>
      <pc:sldChg chg="addSp modSp mod modAnim">
        <pc:chgData name="Helene Quer" userId="394b559810fad980" providerId="LiveId" clId="{DC54A005-3A46-4FCC-A2DD-AF4CEF5B7788}" dt="2024-05-22T13:48:08.560" v="673" actId="20577"/>
        <pc:sldMkLst>
          <pc:docMk/>
          <pc:sldMk cId="3068280759" sldId="445"/>
        </pc:sldMkLst>
        <pc:spChg chg="add mod">
          <ac:chgData name="Helene Quer" userId="394b559810fad980" providerId="LiveId" clId="{DC54A005-3A46-4FCC-A2DD-AF4CEF5B7788}" dt="2024-05-22T13:48:08.560" v="673" actId="20577"/>
          <ac:spMkLst>
            <pc:docMk/>
            <pc:sldMk cId="3068280759" sldId="445"/>
            <ac:spMk id="2" creationId="{8192F847-5739-26F5-F7B9-4ED64EFD74CA}"/>
          </ac:spMkLst>
        </pc:spChg>
        <pc:spChg chg="add mod">
          <ac:chgData name="Helene Quer" userId="394b559810fad980" providerId="LiveId" clId="{DC54A005-3A46-4FCC-A2DD-AF4CEF5B7788}" dt="2024-05-22T13:46:06.454" v="635" actId="1076"/>
          <ac:spMkLst>
            <pc:docMk/>
            <pc:sldMk cId="3068280759" sldId="445"/>
            <ac:spMk id="3" creationId="{600D68B8-04AC-7BD7-67AB-A287951E8099}"/>
          </ac:spMkLst>
        </pc:spChg>
        <pc:spChg chg="add mod">
          <ac:chgData name="Helene Quer" userId="394b559810fad980" providerId="LiveId" clId="{DC54A005-3A46-4FCC-A2DD-AF4CEF5B7788}" dt="2024-05-22T13:46:16.586" v="636" actId="1076"/>
          <ac:spMkLst>
            <pc:docMk/>
            <pc:sldMk cId="3068280759" sldId="445"/>
            <ac:spMk id="5" creationId="{E1B710B9-CB9E-8F2C-8245-68FA090AC957}"/>
          </ac:spMkLst>
        </pc:spChg>
        <pc:spChg chg="add mod">
          <ac:chgData name="Helene Quer" userId="394b559810fad980" providerId="LiveId" clId="{DC54A005-3A46-4FCC-A2DD-AF4CEF5B7788}" dt="2024-05-22T13:46:24.751" v="637" actId="1076"/>
          <ac:spMkLst>
            <pc:docMk/>
            <pc:sldMk cId="3068280759" sldId="445"/>
            <ac:spMk id="6" creationId="{97F5C219-C3DF-2B33-23BB-9DD634856B4D}"/>
          </ac:spMkLst>
        </pc:spChg>
        <pc:spChg chg="add mod">
          <ac:chgData name="Helene Quer" userId="394b559810fad980" providerId="LiveId" clId="{DC54A005-3A46-4FCC-A2DD-AF4CEF5B7788}" dt="2024-05-22T13:46:39.778" v="644" actId="6549"/>
          <ac:spMkLst>
            <pc:docMk/>
            <pc:sldMk cId="3068280759" sldId="445"/>
            <ac:spMk id="7" creationId="{BFB10B3B-BAA7-AA61-3894-7EA037D8EA2D}"/>
          </ac:spMkLst>
        </pc:spChg>
        <pc:spChg chg="mod">
          <ac:chgData name="Helene Quer" userId="394b559810fad980" providerId="LiveId" clId="{DC54A005-3A46-4FCC-A2DD-AF4CEF5B7788}" dt="2024-05-22T13:46:56.497" v="648" actId="1076"/>
          <ac:spMkLst>
            <pc:docMk/>
            <pc:sldMk cId="3068280759" sldId="445"/>
            <ac:spMk id="8" creationId="{A8CB7192-A334-1D80-A3C6-0207B4D5E4DB}"/>
          </ac:spMkLst>
        </pc:spChg>
        <pc:spChg chg="mod">
          <ac:chgData name="Helene Quer" userId="394b559810fad980" providerId="LiveId" clId="{DC54A005-3A46-4FCC-A2DD-AF4CEF5B7788}" dt="2024-05-22T13:42:30.237" v="585" actId="1076"/>
          <ac:spMkLst>
            <pc:docMk/>
            <pc:sldMk cId="3068280759" sldId="445"/>
            <ac:spMk id="9" creationId="{83A7AF42-1B6F-7EB5-B8B0-CE6C727FB24E}"/>
          </ac:spMkLst>
        </pc:spChg>
        <pc:spChg chg="add mod">
          <ac:chgData name="Helene Quer" userId="394b559810fad980" providerId="LiveId" clId="{DC54A005-3A46-4FCC-A2DD-AF4CEF5B7788}" dt="2024-05-22T13:47:04.019" v="650" actId="1076"/>
          <ac:spMkLst>
            <pc:docMk/>
            <pc:sldMk cId="3068280759" sldId="445"/>
            <ac:spMk id="12" creationId="{F01035B7-2B7A-47DC-63DF-5B3282AF46E9}"/>
          </ac:spMkLst>
        </pc:spChg>
      </pc:sldChg>
      <pc:sldChg chg="modSp mod">
        <pc:chgData name="Helene Quer" userId="394b559810fad980" providerId="LiveId" clId="{DC54A005-3A46-4FCC-A2DD-AF4CEF5B7788}" dt="2024-05-22T13:49:25.979" v="699" actId="20577"/>
        <pc:sldMkLst>
          <pc:docMk/>
          <pc:sldMk cId="1865714784" sldId="446"/>
        </pc:sldMkLst>
        <pc:spChg chg="mod">
          <ac:chgData name="Helene Quer" userId="394b559810fad980" providerId="LiveId" clId="{DC54A005-3A46-4FCC-A2DD-AF4CEF5B7788}" dt="2024-05-22T13:49:25.979" v="699" actId="20577"/>
          <ac:spMkLst>
            <pc:docMk/>
            <pc:sldMk cId="1865714784" sldId="446"/>
            <ac:spMk id="2" creationId="{9A53F309-937E-643B-CF1F-0250046273A6}"/>
          </ac:spMkLst>
        </pc:spChg>
        <pc:spChg chg="mod">
          <ac:chgData name="Helene Quer" userId="394b559810fad980" providerId="LiveId" clId="{DC54A005-3A46-4FCC-A2DD-AF4CEF5B7788}" dt="2024-05-22T13:48:49.344" v="674" actId="14100"/>
          <ac:spMkLst>
            <pc:docMk/>
            <pc:sldMk cId="1865714784" sldId="446"/>
            <ac:spMk id="8" creationId="{A8CB7192-A334-1D80-A3C6-0207B4D5E4DB}"/>
          </ac:spMkLst>
        </pc:spChg>
      </pc:sldChg>
      <pc:sldChg chg="addSp delSp modSp add mod modAnim">
        <pc:chgData name="Helene Quer" userId="394b559810fad980" providerId="LiveId" clId="{DC54A005-3A46-4FCC-A2DD-AF4CEF5B7788}" dt="2024-05-22T13:25:13.484" v="392"/>
        <pc:sldMkLst>
          <pc:docMk/>
          <pc:sldMk cId="3049601477" sldId="448"/>
        </pc:sldMkLst>
        <pc:spChg chg="del">
          <ac:chgData name="Helene Quer" userId="394b559810fad980" providerId="LiveId" clId="{DC54A005-3A46-4FCC-A2DD-AF4CEF5B7788}" dt="2024-05-22T13:22:19.050" v="344" actId="478"/>
          <ac:spMkLst>
            <pc:docMk/>
            <pc:sldMk cId="3049601477" sldId="448"/>
            <ac:spMk id="3" creationId="{FDBAE519-79B4-382E-D344-B9858BC4E5A2}"/>
          </ac:spMkLst>
        </pc:spChg>
        <pc:spChg chg="add mod">
          <ac:chgData name="Helene Quer" userId="394b559810fad980" providerId="LiveId" clId="{DC54A005-3A46-4FCC-A2DD-AF4CEF5B7788}" dt="2024-05-22T13:23:58.319" v="375" actId="1076"/>
          <ac:spMkLst>
            <pc:docMk/>
            <pc:sldMk cId="3049601477" sldId="448"/>
            <ac:spMk id="4" creationId="{98AE7262-D889-2AFE-8DD6-6F03B73C779B}"/>
          </ac:spMkLst>
        </pc:spChg>
        <pc:spChg chg="add mod">
          <ac:chgData name="Helene Quer" userId="394b559810fad980" providerId="LiveId" clId="{DC54A005-3A46-4FCC-A2DD-AF4CEF5B7788}" dt="2024-05-22T13:24:22.499" v="381" actId="20577"/>
          <ac:spMkLst>
            <pc:docMk/>
            <pc:sldMk cId="3049601477" sldId="448"/>
            <ac:spMk id="5" creationId="{5920F3F0-4400-8D8B-4654-2ECFDDE7D6EE}"/>
          </ac:spMkLst>
        </pc:spChg>
        <pc:spChg chg="mod">
          <ac:chgData name="Helene Quer" userId="394b559810fad980" providerId="LiveId" clId="{DC54A005-3A46-4FCC-A2DD-AF4CEF5B7788}" dt="2024-05-22T13:22:32.691" v="346" actId="14100"/>
          <ac:spMkLst>
            <pc:docMk/>
            <pc:sldMk cId="3049601477" sldId="448"/>
            <ac:spMk id="6" creationId="{E940CAF6-475C-D8C8-291F-85C276A93EF2}"/>
          </ac:spMkLst>
        </pc:spChg>
        <pc:spChg chg="add mod">
          <ac:chgData name="Helene Quer" userId="394b559810fad980" providerId="LiveId" clId="{DC54A005-3A46-4FCC-A2DD-AF4CEF5B7788}" dt="2024-05-22T13:24:52.994" v="388" actId="6549"/>
          <ac:spMkLst>
            <pc:docMk/>
            <pc:sldMk cId="3049601477" sldId="448"/>
            <ac:spMk id="7" creationId="{A168110E-F59A-E35A-35A9-26D2726B9504}"/>
          </ac:spMkLst>
        </pc:spChg>
        <pc:spChg chg="add mod">
          <ac:chgData name="Helene Quer" userId="394b559810fad980" providerId="LiveId" clId="{DC54A005-3A46-4FCC-A2DD-AF4CEF5B7788}" dt="2024-05-22T13:24:37.331" v="385" actId="20577"/>
          <ac:spMkLst>
            <pc:docMk/>
            <pc:sldMk cId="3049601477" sldId="448"/>
            <ac:spMk id="8" creationId="{98CD684E-2525-8FA4-75D1-6B4426B93891}"/>
          </ac:spMkLst>
        </pc:spChg>
        <pc:spChg chg="mod">
          <ac:chgData name="Helene Quer" userId="394b559810fad980" providerId="LiveId" clId="{DC54A005-3A46-4FCC-A2DD-AF4CEF5B7788}" dt="2024-05-22T13:22:59.023" v="354" actId="20577"/>
          <ac:spMkLst>
            <pc:docMk/>
            <pc:sldMk cId="3049601477" sldId="448"/>
            <ac:spMk id="10" creationId="{6AE2C07A-CE49-88DC-AACD-45DFA2D58FD1}"/>
          </ac:spMkLst>
        </pc:spChg>
      </pc:sldChg>
      <pc:sldChg chg="addSp delSp modSp add mod">
        <pc:chgData name="Helene Quer" userId="394b559810fad980" providerId="LiveId" clId="{DC54A005-3A46-4FCC-A2DD-AF4CEF5B7788}" dt="2024-05-22T13:39:55.991" v="571" actId="14100"/>
        <pc:sldMkLst>
          <pc:docMk/>
          <pc:sldMk cId="3301785890" sldId="449"/>
        </pc:sldMkLst>
        <pc:spChg chg="add del mod">
          <ac:chgData name="Helene Quer" userId="394b559810fad980" providerId="LiveId" clId="{DC54A005-3A46-4FCC-A2DD-AF4CEF5B7788}" dt="2024-05-22T13:35:35.673" v="491" actId="478"/>
          <ac:spMkLst>
            <pc:docMk/>
            <pc:sldMk cId="3301785890" sldId="449"/>
            <ac:spMk id="5" creationId="{6AD48DAE-5F06-CE6F-97E1-112E3E748D7B}"/>
          </ac:spMkLst>
        </pc:spChg>
        <pc:spChg chg="mod">
          <ac:chgData name="Helene Quer" userId="394b559810fad980" providerId="LiveId" clId="{DC54A005-3A46-4FCC-A2DD-AF4CEF5B7788}" dt="2024-05-22T13:39:41.150" v="569" actId="255"/>
          <ac:spMkLst>
            <pc:docMk/>
            <pc:sldMk cId="3301785890" sldId="449"/>
            <ac:spMk id="7" creationId="{F2765875-1DDB-9014-480D-79AD034C6B47}"/>
          </ac:spMkLst>
        </pc:spChg>
        <pc:spChg chg="del mod">
          <ac:chgData name="Helene Quer" userId="394b559810fad980" providerId="LiveId" clId="{DC54A005-3A46-4FCC-A2DD-AF4CEF5B7788}" dt="2024-05-22T13:39:30.248" v="567" actId="478"/>
          <ac:spMkLst>
            <pc:docMk/>
            <pc:sldMk cId="3301785890" sldId="449"/>
            <ac:spMk id="8" creationId="{9EB363D3-1140-129A-1E33-E132410C436D}"/>
          </ac:spMkLst>
        </pc:spChg>
        <pc:spChg chg="mod">
          <ac:chgData name="Helene Quer" userId="394b559810fad980" providerId="LiveId" clId="{DC54A005-3A46-4FCC-A2DD-AF4CEF5B7788}" dt="2024-05-22T13:39:55.991" v="571" actId="14100"/>
          <ac:spMkLst>
            <pc:docMk/>
            <pc:sldMk cId="3301785890" sldId="449"/>
            <ac:spMk id="9" creationId="{293492B3-0A16-1EF9-0816-4D8B08FA07C4}"/>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1944A5-5A1A-1D5C-DC70-BB299A3412C9}"/>
              </a:ext>
            </a:extLst>
          </p:cNvPr>
          <p:cNvSpPr txBox="1">
            <a:spLocks noGrp="1"/>
          </p:cNvSpPr>
          <p:nvPr>
            <p:ph type="ctrTitle"/>
          </p:nvPr>
        </p:nvSpPr>
        <p:spPr>
          <a:xfrm>
            <a:off x="1524003" y="1122361"/>
            <a:ext cx="9144000" cy="2387598"/>
          </a:xfrm>
        </p:spPr>
        <p:txBody>
          <a:bodyPr anchor="b" anchorCtr="1"/>
          <a:lstStyle>
            <a:lvl1pPr algn="ctr">
              <a:defRPr sz="6000"/>
            </a:lvl1pPr>
          </a:lstStyle>
          <a:p>
            <a:pPr lvl="0"/>
            <a:r>
              <a:rPr lang="fr-FR"/>
              <a:t>Modifiez le style du titre</a:t>
            </a:r>
          </a:p>
        </p:txBody>
      </p:sp>
      <p:sp>
        <p:nvSpPr>
          <p:cNvPr id="3" name="Sous-titre 2">
            <a:extLst>
              <a:ext uri="{FF2B5EF4-FFF2-40B4-BE49-F238E27FC236}">
                <a16:creationId xmlns:a16="http://schemas.microsoft.com/office/drawing/2014/main" id="{07E1F8B6-FB79-4B84-B96B-F952167E2D56}"/>
              </a:ext>
            </a:extLst>
          </p:cNvPr>
          <p:cNvSpPr txBox="1">
            <a:spLocks noGrp="1"/>
          </p:cNvSpPr>
          <p:nvPr>
            <p:ph type="subTitle" idx="1"/>
          </p:nvPr>
        </p:nvSpPr>
        <p:spPr>
          <a:xfrm>
            <a:off x="1524003" y="3602041"/>
            <a:ext cx="9144000" cy="1655758"/>
          </a:xfrm>
        </p:spPr>
        <p:txBody>
          <a:bodyPr anchorCtr="1"/>
          <a:lstStyle>
            <a:lvl1pPr marL="0" indent="0" algn="ctr">
              <a:buNone/>
              <a:defRPr sz="2400"/>
            </a:lvl1pPr>
          </a:lstStyle>
          <a:p>
            <a:pPr lvl="0"/>
            <a:r>
              <a:rPr lang="fr-FR"/>
              <a:t>Modifiez le style des sous-titres du masque</a:t>
            </a:r>
          </a:p>
        </p:txBody>
      </p:sp>
      <p:sp>
        <p:nvSpPr>
          <p:cNvPr id="4" name="Espace réservé de la date 3">
            <a:extLst>
              <a:ext uri="{FF2B5EF4-FFF2-40B4-BE49-F238E27FC236}">
                <a16:creationId xmlns:a16="http://schemas.microsoft.com/office/drawing/2014/main" id="{BBB22B6B-05CD-C5D3-3B4B-D7D85F54A04C}"/>
              </a:ext>
            </a:extLst>
          </p:cNvPr>
          <p:cNvSpPr txBox="1">
            <a:spLocks noGrp="1"/>
          </p:cNvSpPr>
          <p:nvPr>
            <p:ph type="dt" sz="half" idx="7"/>
          </p:nvPr>
        </p:nvSpPr>
        <p:spPr/>
        <p:txBody>
          <a:bodyPr/>
          <a:lstStyle>
            <a:lvl1pPr>
              <a:defRPr/>
            </a:lvl1pPr>
          </a:lstStyle>
          <a:p>
            <a:pPr lvl="0"/>
            <a:fld id="{E7DE61FD-FF98-4DE6-9BA2-3EC048AC43AC}" type="datetime1">
              <a:rPr lang="fr-FR"/>
              <a:pPr lvl="0"/>
              <a:t>22/05/2024</a:t>
            </a:fld>
            <a:endParaRPr lang="fr-FR"/>
          </a:p>
        </p:txBody>
      </p:sp>
      <p:sp>
        <p:nvSpPr>
          <p:cNvPr id="5" name="Espace réservé du pied de page 4">
            <a:extLst>
              <a:ext uri="{FF2B5EF4-FFF2-40B4-BE49-F238E27FC236}">
                <a16:creationId xmlns:a16="http://schemas.microsoft.com/office/drawing/2014/main" id="{BFC4F9F5-DCD7-A61F-C48A-5059CB111FD4}"/>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C952BF05-1B02-4EA2-8686-DDD63AD89CCC}"/>
              </a:ext>
            </a:extLst>
          </p:cNvPr>
          <p:cNvSpPr txBox="1">
            <a:spLocks noGrp="1"/>
          </p:cNvSpPr>
          <p:nvPr>
            <p:ph type="sldNum" sz="quarter" idx="8"/>
          </p:nvPr>
        </p:nvSpPr>
        <p:spPr/>
        <p:txBody>
          <a:bodyPr/>
          <a:lstStyle>
            <a:lvl1pPr>
              <a:defRPr/>
            </a:lvl1pPr>
          </a:lstStyle>
          <a:p>
            <a:pPr lvl="0"/>
            <a:fld id="{C89FBFB7-F7B5-474B-80C2-DF2C71E17D40}" type="slidenum">
              <a:t>‹N°›</a:t>
            </a:fld>
            <a:endParaRPr lang="fr-FR"/>
          </a:p>
        </p:txBody>
      </p:sp>
    </p:spTree>
    <p:extLst>
      <p:ext uri="{BB962C8B-B14F-4D97-AF65-F5344CB8AC3E}">
        <p14:creationId xmlns:p14="http://schemas.microsoft.com/office/powerpoint/2010/main" val="2436497539"/>
      </p:ext>
    </p:extLst>
  </p:cSld>
  <p:clrMapOvr>
    <a:masterClrMapping/>
  </p:clrMapOvr>
  <p:hf sldNum="0" hdr="0" ft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D35B9D2-E8BF-6D61-A618-B4FE082AD319}"/>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AE428782-E8B7-DEAC-AFB5-D10E1DC7EEF7}"/>
              </a:ext>
            </a:extLst>
          </p:cNvPr>
          <p:cNvSpPr txBox="1">
            <a:spLocks noGrp="1"/>
          </p:cNvSpPr>
          <p:nvPr>
            <p:ph type="body" orient="vert" idx="1"/>
          </p:nvPr>
        </p:nvSpPr>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C996BF4-5294-41FD-42AE-A9D9BD4E2EB8}"/>
              </a:ext>
            </a:extLst>
          </p:cNvPr>
          <p:cNvSpPr txBox="1">
            <a:spLocks noGrp="1"/>
          </p:cNvSpPr>
          <p:nvPr>
            <p:ph type="dt" sz="half" idx="7"/>
          </p:nvPr>
        </p:nvSpPr>
        <p:spPr/>
        <p:txBody>
          <a:bodyPr/>
          <a:lstStyle>
            <a:lvl1pPr>
              <a:defRPr/>
            </a:lvl1pPr>
          </a:lstStyle>
          <a:p>
            <a:pPr lvl="0"/>
            <a:fld id="{9BCEB8CB-10DB-4726-9BAD-D43D47F02432}" type="datetime1">
              <a:rPr lang="fr-FR"/>
              <a:pPr lvl="0"/>
              <a:t>22/05/2024</a:t>
            </a:fld>
            <a:endParaRPr lang="fr-FR"/>
          </a:p>
        </p:txBody>
      </p:sp>
      <p:sp>
        <p:nvSpPr>
          <p:cNvPr id="5" name="Espace réservé du pied de page 4">
            <a:extLst>
              <a:ext uri="{FF2B5EF4-FFF2-40B4-BE49-F238E27FC236}">
                <a16:creationId xmlns:a16="http://schemas.microsoft.com/office/drawing/2014/main" id="{2C48E9EE-74F6-0304-7E5A-E13952FF0FBE}"/>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166759E4-0648-488D-31B9-C473295B82D7}"/>
              </a:ext>
            </a:extLst>
          </p:cNvPr>
          <p:cNvSpPr txBox="1">
            <a:spLocks noGrp="1"/>
          </p:cNvSpPr>
          <p:nvPr>
            <p:ph type="sldNum" sz="quarter" idx="8"/>
          </p:nvPr>
        </p:nvSpPr>
        <p:spPr/>
        <p:txBody>
          <a:bodyPr/>
          <a:lstStyle>
            <a:lvl1pPr>
              <a:defRPr/>
            </a:lvl1pPr>
          </a:lstStyle>
          <a:p>
            <a:pPr lvl="0"/>
            <a:fld id="{C4E56A7D-9A30-4F51-90D1-D01479CAD23F}" type="slidenum">
              <a:t>‹N°›</a:t>
            </a:fld>
            <a:endParaRPr lang="fr-FR"/>
          </a:p>
        </p:txBody>
      </p:sp>
    </p:spTree>
    <p:extLst>
      <p:ext uri="{BB962C8B-B14F-4D97-AF65-F5344CB8AC3E}">
        <p14:creationId xmlns:p14="http://schemas.microsoft.com/office/powerpoint/2010/main" val="4485334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E0C5EB5-1087-CFC8-671E-4DBB37C7C574}"/>
              </a:ext>
            </a:extLst>
          </p:cNvPr>
          <p:cNvSpPr txBox="1">
            <a:spLocks noGrp="1"/>
          </p:cNvSpPr>
          <p:nvPr>
            <p:ph type="title" orient="vert"/>
          </p:nvPr>
        </p:nvSpPr>
        <p:spPr>
          <a:xfrm>
            <a:off x="8724903" y="365129"/>
            <a:ext cx="2628899" cy="5811834"/>
          </a:xfrm>
        </p:spPr>
        <p:txBody>
          <a:bodyPr vert="eaVert"/>
          <a:lstStyle>
            <a:lvl1pPr>
              <a:defRPr/>
            </a:lvl1pPr>
          </a:lstStyle>
          <a:p>
            <a:pPr lvl="0"/>
            <a:r>
              <a:rPr lang="fr-FR"/>
              <a:t>Modifiez le style du titre</a:t>
            </a:r>
          </a:p>
        </p:txBody>
      </p:sp>
      <p:sp>
        <p:nvSpPr>
          <p:cNvPr id="3" name="Espace réservé du texte vertical 2">
            <a:extLst>
              <a:ext uri="{FF2B5EF4-FFF2-40B4-BE49-F238E27FC236}">
                <a16:creationId xmlns:a16="http://schemas.microsoft.com/office/drawing/2014/main" id="{4C11CC02-44F2-F9D5-CBDB-7D80F92258E1}"/>
              </a:ext>
            </a:extLst>
          </p:cNvPr>
          <p:cNvSpPr txBox="1">
            <a:spLocks noGrp="1"/>
          </p:cNvSpPr>
          <p:nvPr>
            <p:ph type="body" orient="vert" idx="1"/>
          </p:nvPr>
        </p:nvSpPr>
        <p:spPr>
          <a:xfrm>
            <a:off x="838203" y="365129"/>
            <a:ext cx="7734296" cy="5811834"/>
          </a:xfrm>
        </p:spPr>
        <p:txBody>
          <a:bodyPr vert="eaVert"/>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5DF06CE9-CC2B-3F3E-801D-47267DFE5687}"/>
              </a:ext>
            </a:extLst>
          </p:cNvPr>
          <p:cNvSpPr txBox="1">
            <a:spLocks noGrp="1"/>
          </p:cNvSpPr>
          <p:nvPr>
            <p:ph type="dt" sz="half" idx="7"/>
          </p:nvPr>
        </p:nvSpPr>
        <p:spPr/>
        <p:txBody>
          <a:bodyPr/>
          <a:lstStyle>
            <a:lvl1pPr>
              <a:defRPr/>
            </a:lvl1pPr>
          </a:lstStyle>
          <a:p>
            <a:pPr lvl="0"/>
            <a:fld id="{87ED9A96-F134-4A9D-A02E-B1137F92EF0C}" type="datetime1">
              <a:rPr lang="fr-FR"/>
              <a:pPr lvl="0"/>
              <a:t>22/05/2024</a:t>
            </a:fld>
            <a:endParaRPr lang="fr-FR"/>
          </a:p>
        </p:txBody>
      </p:sp>
      <p:sp>
        <p:nvSpPr>
          <p:cNvPr id="5" name="Espace réservé du pied de page 4">
            <a:extLst>
              <a:ext uri="{FF2B5EF4-FFF2-40B4-BE49-F238E27FC236}">
                <a16:creationId xmlns:a16="http://schemas.microsoft.com/office/drawing/2014/main" id="{AD248A37-695E-B693-ECE2-1C74E73F7720}"/>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36527A3A-AD42-97C4-4237-C7DDE9102E64}"/>
              </a:ext>
            </a:extLst>
          </p:cNvPr>
          <p:cNvSpPr txBox="1">
            <a:spLocks noGrp="1"/>
          </p:cNvSpPr>
          <p:nvPr>
            <p:ph type="sldNum" sz="quarter" idx="8"/>
          </p:nvPr>
        </p:nvSpPr>
        <p:spPr/>
        <p:txBody>
          <a:bodyPr/>
          <a:lstStyle>
            <a:lvl1pPr>
              <a:defRPr/>
            </a:lvl1pPr>
          </a:lstStyle>
          <a:p>
            <a:pPr lvl="0"/>
            <a:fld id="{572BFB02-C8EF-45E7-899A-A1A8A9998019}" type="slidenum">
              <a:t>‹N°›</a:t>
            </a:fld>
            <a:endParaRPr lang="fr-FR"/>
          </a:p>
        </p:txBody>
      </p:sp>
    </p:spTree>
    <p:extLst>
      <p:ext uri="{BB962C8B-B14F-4D97-AF65-F5344CB8AC3E}">
        <p14:creationId xmlns:p14="http://schemas.microsoft.com/office/powerpoint/2010/main" val="3275060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BFDBAAD-E809-97A1-8C4F-2CE94F620D44}"/>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0F5C811C-3425-0093-437D-E813F59FD05F}"/>
              </a:ext>
            </a:extLst>
          </p:cNvPr>
          <p:cNvSpPr txBox="1">
            <a:spLocks noGrp="1"/>
          </p:cNvSpPr>
          <p:nvPr>
            <p:ph idx="1"/>
          </p:nvPr>
        </p:nvSpPr>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B061C5A-8582-97B3-DABD-A2B46FB1C468}"/>
              </a:ext>
            </a:extLst>
          </p:cNvPr>
          <p:cNvSpPr txBox="1">
            <a:spLocks noGrp="1"/>
          </p:cNvSpPr>
          <p:nvPr>
            <p:ph type="dt" sz="half" idx="7"/>
          </p:nvPr>
        </p:nvSpPr>
        <p:spPr/>
        <p:txBody>
          <a:bodyPr/>
          <a:lstStyle>
            <a:lvl1pPr>
              <a:defRPr/>
            </a:lvl1pPr>
          </a:lstStyle>
          <a:p>
            <a:pPr lvl="0"/>
            <a:fld id="{53784F00-2318-4369-8085-7D5ECA18E03C}" type="datetime1">
              <a:rPr lang="fr-FR"/>
              <a:pPr lvl="0"/>
              <a:t>22/05/2024</a:t>
            </a:fld>
            <a:endParaRPr lang="fr-FR"/>
          </a:p>
        </p:txBody>
      </p:sp>
      <p:sp>
        <p:nvSpPr>
          <p:cNvPr id="5" name="Espace réservé du pied de page 4">
            <a:extLst>
              <a:ext uri="{FF2B5EF4-FFF2-40B4-BE49-F238E27FC236}">
                <a16:creationId xmlns:a16="http://schemas.microsoft.com/office/drawing/2014/main" id="{4A0DB909-D6DE-700E-1917-71935FA428EF}"/>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46FDCBC9-077A-8942-3200-1F6A91A59B5E}"/>
              </a:ext>
            </a:extLst>
          </p:cNvPr>
          <p:cNvSpPr txBox="1">
            <a:spLocks noGrp="1"/>
          </p:cNvSpPr>
          <p:nvPr>
            <p:ph type="sldNum" sz="quarter" idx="8"/>
          </p:nvPr>
        </p:nvSpPr>
        <p:spPr/>
        <p:txBody>
          <a:bodyPr/>
          <a:lstStyle>
            <a:lvl1pPr>
              <a:defRPr/>
            </a:lvl1pPr>
          </a:lstStyle>
          <a:p>
            <a:pPr lvl="0"/>
            <a:fld id="{27A404EA-B178-48F4-8E8B-9063F3733154}" type="slidenum">
              <a:t>‹N°›</a:t>
            </a:fld>
            <a:endParaRPr lang="fr-FR"/>
          </a:p>
        </p:txBody>
      </p:sp>
    </p:spTree>
    <p:extLst>
      <p:ext uri="{BB962C8B-B14F-4D97-AF65-F5344CB8AC3E}">
        <p14:creationId xmlns:p14="http://schemas.microsoft.com/office/powerpoint/2010/main" val="2067915520"/>
      </p:ext>
    </p:extLst>
  </p:cSld>
  <p:clrMapOvr>
    <a:masterClrMapping/>
  </p:clrMapOvr>
  <p:hf sldNum="0"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EC437F4-C52C-DCD3-408D-8DA58BE8AD14}"/>
              </a:ext>
            </a:extLst>
          </p:cNvPr>
          <p:cNvSpPr txBox="1">
            <a:spLocks noGrp="1"/>
          </p:cNvSpPr>
          <p:nvPr>
            <p:ph type="title"/>
          </p:nvPr>
        </p:nvSpPr>
        <p:spPr>
          <a:xfrm>
            <a:off x="831847" y="1709735"/>
            <a:ext cx="10515600" cy="2852735"/>
          </a:xfrm>
        </p:spPr>
        <p:txBody>
          <a:bodyPr anchor="b"/>
          <a:lstStyle>
            <a:lvl1pPr>
              <a:defRPr sz="6000"/>
            </a:lvl1pPr>
          </a:lstStyle>
          <a:p>
            <a:pPr lvl="0"/>
            <a:r>
              <a:rPr lang="fr-FR"/>
              <a:t>Modifiez le style du titre</a:t>
            </a:r>
          </a:p>
        </p:txBody>
      </p:sp>
      <p:sp>
        <p:nvSpPr>
          <p:cNvPr id="3" name="Espace réservé du texte 2">
            <a:extLst>
              <a:ext uri="{FF2B5EF4-FFF2-40B4-BE49-F238E27FC236}">
                <a16:creationId xmlns:a16="http://schemas.microsoft.com/office/drawing/2014/main" id="{CF9D3342-C393-1B80-28D9-DE3C124B1E2D}"/>
              </a:ext>
            </a:extLst>
          </p:cNvPr>
          <p:cNvSpPr txBox="1">
            <a:spLocks noGrp="1"/>
          </p:cNvSpPr>
          <p:nvPr>
            <p:ph type="body" idx="1"/>
          </p:nvPr>
        </p:nvSpPr>
        <p:spPr>
          <a:xfrm>
            <a:off x="831847" y="4589465"/>
            <a:ext cx="10515600" cy="1500182"/>
          </a:xfrm>
        </p:spPr>
        <p:txBody>
          <a:bodyPr/>
          <a:lstStyle>
            <a:lvl1pPr marL="0" indent="0">
              <a:buNone/>
              <a:defRPr sz="2400">
                <a:solidFill>
                  <a:srgbClr val="898989"/>
                </a:solidFill>
              </a:defRPr>
            </a:lvl1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B88BDB9A-A5A7-A2F8-0980-6DF8200293DF}"/>
              </a:ext>
            </a:extLst>
          </p:cNvPr>
          <p:cNvSpPr txBox="1">
            <a:spLocks noGrp="1"/>
          </p:cNvSpPr>
          <p:nvPr>
            <p:ph type="dt" sz="half" idx="7"/>
          </p:nvPr>
        </p:nvSpPr>
        <p:spPr/>
        <p:txBody>
          <a:bodyPr/>
          <a:lstStyle>
            <a:lvl1pPr>
              <a:defRPr/>
            </a:lvl1pPr>
          </a:lstStyle>
          <a:p>
            <a:pPr lvl="0"/>
            <a:fld id="{641F9550-C8BA-47A5-AEE0-DEC859BC28D7}" type="datetime1">
              <a:rPr lang="fr-FR"/>
              <a:pPr lvl="0"/>
              <a:t>22/05/2024</a:t>
            </a:fld>
            <a:endParaRPr lang="fr-FR"/>
          </a:p>
        </p:txBody>
      </p:sp>
      <p:sp>
        <p:nvSpPr>
          <p:cNvPr id="5" name="Espace réservé du pied de page 4">
            <a:extLst>
              <a:ext uri="{FF2B5EF4-FFF2-40B4-BE49-F238E27FC236}">
                <a16:creationId xmlns:a16="http://schemas.microsoft.com/office/drawing/2014/main" id="{5A9D28E5-9845-9ED2-1DD9-3834B18C42D1}"/>
              </a:ext>
            </a:extLst>
          </p:cNvPr>
          <p:cNvSpPr txBox="1">
            <a:spLocks noGrp="1"/>
          </p:cNvSpPr>
          <p:nvPr>
            <p:ph type="ftr" sz="quarter" idx="9"/>
          </p:nvPr>
        </p:nvSpPr>
        <p:spPr/>
        <p:txBody>
          <a:bodyPr/>
          <a:lstStyle>
            <a:lvl1pPr>
              <a:defRPr/>
            </a:lvl1pPr>
          </a:lstStyle>
          <a:p>
            <a:pPr lvl="0"/>
            <a:endParaRPr lang="fr-FR"/>
          </a:p>
        </p:txBody>
      </p:sp>
      <p:sp>
        <p:nvSpPr>
          <p:cNvPr id="6" name="Espace réservé du numéro de diapositive 5">
            <a:extLst>
              <a:ext uri="{FF2B5EF4-FFF2-40B4-BE49-F238E27FC236}">
                <a16:creationId xmlns:a16="http://schemas.microsoft.com/office/drawing/2014/main" id="{8C45B405-75CD-C7BE-E617-7E5E11F8B66E}"/>
              </a:ext>
            </a:extLst>
          </p:cNvPr>
          <p:cNvSpPr txBox="1">
            <a:spLocks noGrp="1"/>
          </p:cNvSpPr>
          <p:nvPr>
            <p:ph type="sldNum" sz="quarter" idx="8"/>
          </p:nvPr>
        </p:nvSpPr>
        <p:spPr/>
        <p:txBody>
          <a:bodyPr/>
          <a:lstStyle>
            <a:lvl1pPr>
              <a:defRPr/>
            </a:lvl1pPr>
          </a:lstStyle>
          <a:p>
            <a:pPr lvl="0"/>
            <a:fld id="{0748B8E7-485B-4971-8413-658CF37877E5}" type="slidenum">
              <a:t>‹N°›</a:t>
            </a:fld>
            <a:endParaRPr lang="fr-FR"/>
          </a:p>
        </p:txBody>
      </p:sp>
    </p:spTree>
    <p:extLst>
      <p:ext uri="{BB962C8B-B14F-4D97-AF65-F5344CB8AC3E}">
        <p14:creationId xmlns:p14="http://schemas.microsoft.com/office/powerpoint/2010/main" val="1094051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65E6962-4F68-1B40-BBC1-9BEF063F3A28}"/>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u contenu 2">
            <a:extLst>
              <a:ext uri="{FF2B5EF4-FFF2-40B4-BE49-F238E27FC236}">
                <a16:creationId xmlns:a16="http://schemas.microsoft.com/office/drawing/2014/main" id="{C97C050F-AC8C-6E17-4561-E466913F9585}"/>
              </a:ext>
            </a:extLst>
          </p:cNvPr>
          <p:cNvSpPr txBox="1">
            <a:spLocks noGrp="1"/>
          </p:cNvSpPr>
          <p:nvPr>
            <p:ph idx="1"/>
          </p:nvPr>
        </p:nvSpPr>
        <p:spPr>
          <a:xfrm>
            <a:off x="838203"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B72AFCD7-754F-9CFC-09A9-E54399ACE357}"/>
              </a:ext>
            </a:extLst>
          </p:cNvPr>
          <p:cNvSpPr txBox="1">
            <a:spLocks noGrp="1"/>
          </p:cNvSpPr>
          <p:nvPr>
            <p:ph idx="2"/>
          </p:nvPr>
        </p:nvSpPr>
        <p:spPr>
          <a:xfrm>
            <a:off x="6172200" y="1825627"/>
            <a:ext cx="5181603" cy="4351336"/>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DF42958-C307-1E69-6E5E-5DB3AAA0CDC4}"/>
              </a:ext>
            </a:extLst>
          </p:cNvPr>
          <p:cNvSpPr txBox="1">
            <a:spLocks noGrp="1"/>
          </p:cNvSpPr>
          <p:nvPr>
            <p:ph type="dt" sz="half" idx="7"/>
          </p:nvPr>
        </p:nvSpPr>
        <p:spPr/>
        <p:txBody>
          <a:bodyPr/>
          <a:lstStyle>
            <a:lvl1pPr>
              <a:defRPr/>
            </a:lvl1pPr>
          </a:lstStyle>
          <a:p>
            <a:pPr lvl="0"/>
            <a:fld id="{67439221-856C-4840-BBE3-5DF6E091CD47}" type="datetime1">
              <a:rPr lang="fr-FR"/>
              <a:pPr lvl="0"/>
              <a:t>22/05/2024</a:t>
            </a:fld>
            <a:endParaRPr lang="fr-FR"/>
          </a:p>
        </p:txBody>
      </p:sp>
      <p:sp>
        <p:nvSpPr>
          <p:cNvPr id="6" name="Espace réservé du pied de page 5">
            <a:extLst>
              <a:ext uri="{FF2B5EF4-FFF2-40B4-BE49-F238E27FC236}">
                <a16:creationId xmlns:a16="http://schemas.microsoft.com/office/drawing/2014/main" id="{9AD7FC2E-DA86-25CC-71B1-CB4CA035C547}"/>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DB53EC99-D277-AFA0-A852-1ECC690CD11E}"/>
              </a:ext>
            </a:extLst>
          </p:cNvPr>
          <p:cNvSpPr txBox="1">
            <a:spLocks noGrp="1"/>
          </p:cNvSpPr>
          <p:nvPr>
            <p:ph type="sldNum" sz="quarter" idx="8"/>
          </p:nvPr>
        </p:nvSpPr>
        <p:spPr/>
        <p:txBody>
          <a:bodyPr/>
          <a:lstStyle>
            <a:lvl1pPr>
              <a:defRPr/>
            </a:lvl1pPr>
          </a:lstStyle>
          <a:p>
            <a:pPr lvl="0"/>
            <a:fld id="{A37EFD85-2058-450E-85A5-D480F5AE6C68}" type="slidenum">
              <a:t>‹N°›</a:t>
            </a:fld>
            <a:endParaRPr lang="fr-FR"/>
          </a:p>
        </p:txBody>
      </p:sp>
    </p:spTree>
    <p:extLst>
      <p:ext uri="{BB962C8B-B14F-4D97-AF65-F5344CB8AC3E}">
        <p14:creationId xmlns:p14="http://schemas.microsoft.com/office/powerpoint/2010/main" val="553673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37777AF-D881-860F-54DF-7C3C1C6996DA}"/>
              </a:ext>
            </a:extLst>
          </p:cNvPr>
          <p:cNvSpPr txBox="1">
            <a:spLocks noGrp="1"/>
          </p:cNvSpPr>
          <p:nvPr>
            <p:ph type="title"/>
          </p:nvPr>
        </p:nvSpPr>
        <p:spPr>
          <a:xfrm>
            <a:off x="839784" y="365129"/>
            <a:ext cx="10515600" cy="1325559"/>
          </a:xfrm>
        </p:spPr>
        <p:txBody>
          <a:bodyPr/>
          <a:lstStyle>
            <a:lvl1pPr>
              <a:defRPr/>
            </a:lvl1pPr>
          </a:lstStyle>
          <a:p>
            <a:pPr lvl="0"/>
            <a:r>
              <a:rPr lang="fr-FR"/>
              <a:t>Modifiez le style du titre</a:t>
            </a:r>
          </a:p>
        </p:txBody>
      </p:sp>
      <p:sp>
        <p:nvSpPr>
          <p:cNvPr id="3" name="Espace réservé du texte 2">
            <a:extLst>
              <a:ext uri="{FF2B5EF4-FFF2-40B4-BE49-F238E27FC236}">
                <a16:creationId xmlns:a16="http://schemas.microsoft.com/office/drawing/2014/main" id="{111F1AFB-7D13-2525-9639-AAF94CC7C204}"/>
              </a:ext>
            </a:extLst>
          </p:cNvPr>
          <p:cNvSpPr txBox="1">
            <a:spLocks noGrp="1"/>
          </p:cNvSpPr>
          <p:nvPr>
            <p:ph type="body" idx="1"/>
          </p:nvPr>
        </p:nvSpPr>
        <p:spPr>
          <a:xfrm>
            <a:off x="839784" y="1681160"/>
            <a:ext cx="5157782" cy="823910"/>
          </a:xfrm>
        </p:spPr>
        <p:txBody>
          <a:bodyPr anchor="b"/>
          <a:lstStyle>
            <a:lvl1pPr marL="0" indent="0">
              <a:buNone/>
              <a:defRPr sz="2400" b="1"/>
            </a:lvl1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E430F004-3D3E-E878-28C7-B445FE420688}"/>
              </a:ext>
            </a:extLst>
          </p:cNvPr>
          <p:cNvSpPr txBox="1">
            <a:spLocks noGrp="1"/>
          </p:cNvSpPr>
          <p:nvPr>
            <p:ph idx="2"/>
          </p:nvPr>
        </p:nvSpPr>
        <p:spPr>
          <a:xfrm>
            <a:off x="839784" y="2505071"/>
            <a:ext cx="5157782"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E1D89302-B9D9-0D61-C880-8AA61C764F48}"/>
              </a:ext>
            </a:extLst>
          </p:cNvPr>
          <p:cNvSpPr txBox="1">
            <a:spLocks noGrp="1"/>
          </p:cNvSpPr>
          <p:nvPr>
            <p:ph type="body" idx="3"/>
          </p:nvPr>
        </p:nvSpPr>
        <p:spPr>
          <a:xfrm>
            <a:off x="6172200" y="1681160"/>
            <a:ext cx="5183184" cy="823910"/>
          </a:xfrm>
        </p:spPr>
        <p:txBody>
          <a:bodyPr anchor="b"/>
          <a:lstStyle>
            <a:lvl1pPr marL="0" indent="0">
              <a:buNone/>
              <a:defRPr sz="2400" b="1"/>
            </a:lvl1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24B29551-E866-88D6-8812-ED75AF9E4B0A}"/>
              </a:ext>
            </a:extLst>
          </p:cNvPr>
          <p:cNvSpPr txBox="1">
            <a:spLocks noGrp="1"/>
          </p:cNvSpPr>
          <p:nvPr>
            <p:ph idx="4"/>
          </p:nvPr>
        </p:nvSpPr>
        <p:spPr>
          <a:xfrm>
            <a:off x="6172200" y="2505071"/>
            <a:ext cx="5183184" cy="3684583"/>
          </a:xfrm>
        </p:spPr>
        <p:txBody>
          <a:bodyPr/>
          <a:lstStyle>
            <a:lvl1pPr>
              <a:defRPr/>
            </a:lvl1pPr>
            <a:lvl2pPr>
              <a:defRPr/>
            </a:lvl2pPr>
            <a:lvl3pPr>
              <a:defRPr/>
            </a:lvl3pPr>
            <a:lvl4pPr>
              <a:defRPr/>
            </a:lvl4pPr>
            <a:lvl5pPr>
              <a:defRPr/>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5BBEEFED-93B2-038A-5527-3830CB673E47}"/>
              </a:ext>
            </a:extLst>
          </p:cNvPr>
          <p:cNvSpPr txBox="1">
            <a:spLocks noGrp="1"/>
          </p:cNvSpPr>
          <p:nvPr>
            <p:ph type="dt" sz="half" idx="7"/>
          </p:nvPr>
        </p:nvSpPr>
        <p:spPr/>
        <p:txBody>
          <a:bodyPr/>
          <a:lstStyle>
            <a:lvl1pPr>
              <a:defRPr/>
            </a:lvl1pPr>
          </a:lstStyle>
          <a:p>
            <a:pPr lvl="0"/>
            <a:fld id="{7E40CB06-0596-40E1-A36D-EB5F956570CA}" type="datetime1">
              <a:rPr lang="fr-FR"/>
              <a:pPr lvl="0"/>
              <a:t>22/05/2024</a:t>
            </a:fld>
            <a:endParaRPr lang="fr-FR"/>
          </a:p>
        </p:txBody>
      </p:sp>
      <p:sp>
        <p:nvSpPr>
          <p:cNvPr id="8" name="Espace réservé du pied de page 7">
            <a:extLst>
              <a:ext uri="{FF2B5EF4-FFF2-40B4-BE49-F238E27FC236}">
                <a16:creationId xmlns:a16="http://schemas.microsoft.com/office/drawing/2014/main" id="{32B13FE2-3CAD-D521-F6D9-8FDAFAD695CB}"/>
              </a:ext>
            </a:extLst>
          </p:cNvPr>
          <p:cNvSpPr txBox="1">
            <a:spLocks noGrp="1"/>
          </p:cNvSpPr>
          <p:nvPr>
            <p:ph type="ftr" sz="quarter" idx="9"/>
          </p:nvPr>
        </p:nvSpPr>
        <p:spPr/>
        <p:txBody>
          <a:bodyPr/>
          <a:lstStyle>
            <a:lvl1pPr>
              <a:defRPr/>
            </a:lvl1pPr>
          </a:lstStyle>
          <a:p>
            <a:pPr lvl="0"/>
            <a:endParaRPr lang="fr-FR"/>
          </a:p>
        </p:txBody>
      </p:sp>
      <p:sp>
        <p:nvSpPr>
          <p:cNvPr id="9" name="Espace réservé du numéro de diapositive 8">
            <a:extLst>
              <a:ext uri="{FF2B5EF4-FFF2-40B4-BE49-F238E27FC236}">
                <a16:creationId xmlns:a16="http://schemas.microsoft.com/office/drawing/2014/main" id="{1BCC38AC-5D08-FD2A-05B8-23977BF6F8F6}"/>
              </a:ext>
            </a:extLst>
          </p:cNvPr>
          <p:cNvSpPr txBox="1">
            <a:spLocks noGrp="1"/>
          </p:cNvSpPr>
          <p:nvPr>
            <p:ph type="sldNum" sz="quarter" idx="8"/>
          </p:nvPr>
        </p:nvSpPr>
        <p:spPr/>
        <p:txBody>
          <a:bodyPr/>
          <a:lstStyle>
            <a:lvl1pPr>
              <a:defRPr/>
            </a:lvl1pPr>
          </a:lstStyle>
          <a:p>
            <a:pPr lvl="0"/>
            <a:fld id="{9D6C7B4A-E369-4A1D-8722-0F88461D8AE0}" type="slidenum">
              <a:t>‹N°›</a:t>
            </a:fld>
            <a:endParaRPr lang="fr-FR"/>
          </a:p>
        </p:txBody>
      </p:sp>
    </p:spTree>
    <p:extLst>
      <p:ext uri="{BB962C8B-B14F-4D97-AF65-F5344CB8AC3E}">
        <p14:creationId xmlns:p14="http://schemas.microsoft.com/office/powerpoint/2010/main" val="12866886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5FFC067-F841-53B9-E2E7-420BBFCFB24F}"/>
              </a:ext>
            </a:extLst>
          </p:cNvPr>
          <p:cNvSpPr txBox="1">
            <a:spLocks noGrp="1"/>
          </p:cNvSpPr>
          <p:nvPr>
            <p:ph type="title"/>
          </p:nvPr>
        </p:nvSpPr>
        <p:spPr/>
        <p:txBody>
          <a:bodyPr/>
          <a:lstStyle>
            <a:lvl1pPr>
              <a:defRPr/>
            </a:lvl1pPr>
          </a:lstStyle>
          <a:p>
            <a:pPr lvl="0"/>
            <a:r>
              <a:rPr lang="fr-FR"/>
              <a:t>Modifiez le style du titre</a:t>
            </a:r>
          </a:p>
        </p:txBody>
      </p:sp>
      <p:sp>
        <p:nvSpPr>
          <p:cNvPr id="3" name="Espace réservé de la date 2">
            <a:extLst>
              <a:ext uri="{FF2B5EF4-FFF2-40B4-BE49-F238E27FC236}">
                <a16:creationId xmlns:a16="http://schemas.microsoft.com/office/drawing/2014/main" id="{915E5CE5-4974-E6B1-1718-319AE25D8881}"/>
              </a:ext>
            </a:extLst>
          </p:cNvPr>
          <p:cNvSpPr txBox="1">
            <a:spLocks noGrp="1"/>
          </p:cNvSpPr>
          <p:nvPr>
            <p:ph type="dt" sz="half" idx="7"/>
          </p:nvPr>
        </p:nvSpPr>
        <p:spPr/>
        <p:txBody>
          <a:bodyPr/>
          <a:lstStyle>
            <a:lvl1pPr>
              <a:defRPr/>
            </a:lvl1pPr>
          </a:lstStyle>
          <a:p>
            <a:pPr lvl="0"/>
            <a:fld id="{4A4EAA61-1B02-4D8E-A4CE-AD871D4A7F06}" type="datetime1">
              <a:rPr lang="fr-FR"/>
              <a:pPr lvl="0"/>
              <a:t>22/05/2024</a:t>
            </a:fld>
            <a:endParaRPr lang="fr-FR"/>
          </a:p>
        </p:txBody>
      </p:sp>
      <p:sp>
        <p:nvSpPr>
          <p:cNvPr id="4" name="Espace réservé du pied de page 3">
            <a:extLst>
              <a:ext uri="{FF2B5EF4-FFF2-40B4-BE49-F238E27FC236}">
                <a16:creationId xmlns:a16="http://schemas.microsoft.com/office/drawing/2014/main" id="{C9636613-9EFA-4FA3-04BD-90E2BDBC3EF5}"/>
              </a:ext>
            </a:extLst>
          </p:cNvPr>
          <p:cNvSpPr txBox="1">
            <a:spLocks noGrp="1"/>
          </p:cNvSpPr>
          <p:nvPr>
            <p:ph type="ftr" sz="quarter" idx="9"/>
          </p:nvPr>
        </p:nvSpPr>
        <p:spPr/>
        <p:txBody>
          <a:bodyPr/>
          <a:lstStyle>
            <a:lvl1pPr>
              <a:defRPr/>
            </a:lvl1pPr>
          </a:lstStyle>
          <a:p>
            <a:pPr lvl="0"/>
            <a:endParaRPr lang="fr-FR"/>
          </a:p>
        </p:txBody>
      </p:sp>
      <p:sp>
        <p:nvSpPr>
          <p:cNvPr id="5" name="Espace réservé du numéro de diapositive 4">
            <a:extLst>
              <a:ext uri="{FF2B5EF4-FFF2-40B4-BE49-F238E27FC236}">
                <a16:creationId xmlns:a16="http://schemas.microsoft.com/office/drawing/2014/main" id="{EEE77A88-9599-1E82-F492-F4FCEB08F395}"/>
              </a:ext>
            </a:extLst>
          </p:cNvPr>
          <p:cNvSpPr txBox="1">
            <a:spLocks noGrp="1"/>
          </p:cNvSpPr>
          <p:nvPr>
            <p:ph type="sldNum" sz="quarter" idx="8"/>
          </p:nvPr>
        </p:nvSpPr>
        <p:spPr/>
        <p:txBody>
          <a:bodyPr/>
          <a:lstStyle>
            <a:lvl1pPr>
              <a:defRPr/>
            </a:lvl1pPr>
          </a:lstStyle>
          <a:p>
            <a:pPr lvl="0"/>
            <a:fld id="{73540EEE-A90F-4005-B7C7-745E8D0DE14B}" type="slidenum">
              <a:t>‹N°›</a:t>
            </a:fld>
            <a:endParaRPr lang="fr-FR"/>
          </a:p>
        </p:txBody>
      </p:sp>
    </p:spTree>
    <p:extLst>
      <p:ext uri="{BB962C8B-B14F-4D97-AF65-F5344CB8AC3E}">
        <p14:creationId xmlns:p14="http://schemas.microsoft.com/office/powerpoint/2010/main" val="35474204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AA09D017-D62F-6019-8936-9DD0E8B344D3}"/>
              </a:ext>
            </a:extLst>
          </p:cNvPr>
          <p:cNvSpPr txBox="1">
            <a:spLocks noGrp="1"/>
          </p:cNvSpPr>
          <p:nvPr>
            <p:ph type="dt" sz="half" idx="7"/>
          </p:nvPr>
        </p:nvSpPr>
        <p:spPr/>
        <p:txBody>
          <a:bodyPr/>
          <a:lstStyle>
            <a:lvl1pPr>
              <a:defRPr/>
            </a:lvl1pPr>
          </a:lstStyle>
          <a:p>
            <a:pPr lvl="0"/>
            <a:fld id="{7E3C5208-4A0B-4B7E-AE99-A46EB7FBA0CF}" type="datetime1">
              <a:rPr lang="fr-FR"/>
              <a:pPr lvl="0"/>
              <a:t>22/05/2024</a:t>
            </a:fld>
            <a:endParaRPr lang="fr-FR"/>
          </a:p>
        </p:txBody>
      </p:sp>
      <p:sp>
        <p:nvSpPr>
          <p:cNvPr id="3" name="Espace réservé du pied de page 2">
            <a:extLst>
              <a:ext uri="{FF2B5EF4-FFF2-40B4-BE49-F238E27FC236}">
                <a16:creationId xmlns:a16="http://schemas.microsoft.com/office/drawing/2014/main" id="{239942C9-AAD7-1120-B586-72A8A2A1F8CA}"/>
              </a:ext>
            </a:extLst>
          </p:cNvPr>
          <p:cNvSpPr txBox="1">
            <a:spLocks noGrp="1"/>
          </p:cNvSpPr>
          <p:nvPr>
            <p:ph type="ftr" sz="quarter" idx="9"/>
          </p:nvPr>
        </p:nvSpPr>
        <p:spPr/>
        <p:txBody>
          <a:bodyPr/>
          <a:lstStyle>
            <a:lvl1pPr>
              <a:defRPr/>
            </a:lvl1pPr>
          </a:lstStyle>
          <a:p>
            <a:pPr lvl="0"/>
            <a:endParaRPr lang="fr-FR"/>
          </a:p>
        </p:txBody>
      </p:sp>
      <p:sp>
        <p:nvSpPr>
          <p:cNvPr id="4" name="Espace réservé du numéro de diapositive 3">
            <a:extLst>
              <a:ext uri="{FF2B5EF4-FFF2-40B4-BE49-F238E27FC236}">
                <a16:creationId xmlns:a16="http://schemas.microsoft.com/office/drawing/2014/main" id="{E91EA016-13B0-D317-BE6C-C95FF37C75F8}"/>
              </a:ext>
            </a:extLst>
          </p:cNvPr>
          <p:cNvSpPr txBox="1">
            <a:spLocks noGrp="1"/>
          </p:cNvSpPr>
          <p:nvPr>
            <p:ph type="sldNum" sz="quarter" idx="8"/>
          </p:nvPr>
        </p:nvSpPr>
        <p:spPr/>
        <p:txBody>
          <a:bodyPr/>
          <a:lstStyle>
            <a:lvl1pPr>
              <a:defRPr/>
            </a:lvl1pPr>
          </a:lstStyle>
          <a:p>
            <a:pPr lvl="0"/>
            <a:fld id="{B3E8A663-7930-4E5F-B77F-88632455D232}" type="slidenum">
              <a:t>‹N°›</a:t>
            </a:fld>
            <a:endParaRPr lang="fr-FR"/>
          </a:p>
        </p:txBody>
      </p:sp>
    </p:spTree>
    <p:extLst>
      <p:ext uri="{BB962C8B-B14F-4D97-AF65-F5344CB8AC3E}">
        <p14:creationId xmlns:p14="http://schemas.microsoft.com/office/powerpoint/2010/main" val="39841130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C26DCF0-5DAE-85F7-739E-29E0A04FA8DF}"/>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du contenu 2">
            <a:extLst>
              <a:ext uri="{FF2B5EF4-FFF2-40B4-BE49-F238E27FC236}">
                <a16:creationId xmlns:a16="http://schemas.microsoft.com/office/drawing/2014/main" id="{54F1CD37-9C13-C60A-66E3-6E0CF2DCF6AF}"/>
              </a:ext>
            </a:extLst>
          </p:cNvPr>
          <p:cNvSpPr txBox="1">
            <a:spLocks noGrp="1"/>
          </p:cNvSpPr>
          <p:nvPr>
            <p:ph idx="1"/>
          </p:nvPr>
        </p:nvSpPr>
        <p:spPr>
          <a:xfrm>
            <a:off x="5183184" y="987423"/>
            <a:ext cx="6172200" cy="4873623"/>
          </a:xfrm>
        </p:spPr>
        <p:txBody>
          <a:bodyPr/>
          <a:lstStyle>
            <a:lvl1pPr>
              <a:defRPr sz="3200"/>
            </a:lvl1pPr>
            <a:lvl2pPr>
              <a:defRPr sz="2800"/>
            </a:lvl2pPr>
            <a:lvl3pPr>
              <a:defRPr sz="2400"/>
            </a:lvl3pPr>
            <a:lvl4pPr>
              <a:defRPr sz="2000"/>
            </a:lvl4pPr>
            <a:lvl5pPr>
              <a:defRPr sz="2000"/>
            </a:lvl5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939C837F-4C58-0D3F-ED91-AD7775E9A3D6}"/>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47778DB0-5066-2EB6-91F6-8C2EE7AD1A9D}"/>
              </a:ext>
            </a:extLst>
          </p:cNvPr>
          <p:cNvSpPr txBox="1">
            <a:spLocks noGrp="1"/>
          </p:cNvSpPr>
          <p:nvPr>
            <p:ph type="dt" sz="half" idx="7"/>
          </p:nvPr>
        </p:nvSpPr>
        <p:spPr/>
        <p:txBody>
          <a:bodyPr/>
          <a:lstStyle>
            <a:lvl1pPr>
              <a:defRPr/>
            </a:lvl1pPr>
          </a:lstStyle>
          <a:p>
            <a:pPr lvl="0"/>
            <a:fld id="{97285BF9-29EE-40D4-80CB-6AF602B47AA3}" type="datetime1">
              <a:rPr lang="fr-FR"/>
              <a:pPr lvl="0"/>
              <a:t>22/05/2024</a:t>
            </a:fld>
            <a:endParaRPr lang="fr-FR"/>
          </a:p>
        </p:txBody>
      </p:sp>
      <p:sp>
        <p:nvSpPr>
          <p:cNvPr id="6" name="Espace réservé du pied de page 5">
            <a:extLst>
              <a:ext uri="{FF2B5EF4-FFF2-40B4-BE49-F238E27FC236}">
                <a16:creationId xmlns:a16="http://schemas.microsoft.com/office/drawing/2014/main" id="{11D72860-DFD5-179F-21CB-A5BE9E1AB00A}"/>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DA3B0329-ACE0-0E07-809C-5513B8F8CFDA}"/>
              </a:ext>
            </a:extLst>
          </p:cNvPr>
          <p:cNvSpPr txBox="1">
            <a:spLocks noGrp="1"/>
          </p:cNvSpPr>
          <p:nvPr>
            <p:ph type="sldNum" sz="quarter" idx="8"/>
          </p:nvPr>
        </p:nvSpPr>
        <p:spPr/>
        <p:txBody>
          <a:bodyPr/>
          <a:lstStyle>
            <a:lvl1pPr>
              <a:defRPr/>
            </a:lvl1pPr>
          </a:lstStyle>
          <a:p>
            <a:pPr lvl="0"/>
            <a:fld id="{C4341933-CBE7-4B2F-B106-1BF953E1F280}" type="slidenum">
              <a:t>‹N°›</a:t>
            </a:fld>
            <a:endParaRPr lang="fr-FR"/>
          </a:p>
        </p:txBody>
      </p:sp>
    </p:spTree>
    <p:extLst>
      <p:ext uri="{BB962C8B-B14F-4D97-AF65-F5344CB8AC3E}">
        <p14:creationId xmlns:p14="http://schemas.microsoft.com/office/powerpoint/2010/main" val="935477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E1ACE1F-E1EF-C029-8A22-B0C45030A5AF}"/>
              </a:ext>
            </a:extLst>
          </p:cNvPr>
          <p:cNvSpPr txBox="1">
            <a:spLocks noGrp="1"/>
          </p:cNvSpPr>
          <p:nvPr>
            <p:ph type="title"/>
          </p:nvPr>
        </p:nvSpPr>
        <p:spPr>
          <a:xfrm>
            <a:off x="839784" y="457200"/>
            <a:ext cx="3932240" cy="1600200"/>
          </a:xfrm>
        </p:spPr>
        <p:txBody>
          <a:bodyPr anchor="b"/>
          <a:lstStyle>
            <a:lvl1pPr>
              <a:defRPr sz="3200"/>
            </a:lvl1pPr>
          </a:lstStyle>
          <a:p>
            <a:pPr lvl="0"/>
            <a:r>
              <a:rPr lang="fr-FR"/>
              <a:t>Modifiez le style du titre</a:t>
            </a:r>
          </a:p>
        </p:txBody>
      </p:sp>
      <p:sp>
        <p:nvSpPr>
          <p:cNvPr id="3" name="Espace réservé pour une image  2">
            <a:extLst>
              <a:ext uri="{FF2B5EF4-FFF2-40B4-BE49-F238E27FC236}">
                <a16:creationId xmlns:a16="http://schemas.microsoft.com/office/drawing/2014/main" id="{8EC744FE-A21C-AA25-9C06-B844545DB244}"/>
              </a:ext>
            </a:extLst>
          </p:cNvPr>
          <p:cNvSpPr txBox="1">
            <a:spLocks noGrp="1"/>
          </p:cNvSpPr>
          <p:nvPr>
            <p:ph type="pic" idx="1"/>
          </p:nvPr>
        </p:nvSpPr>
        <p:spPr>
          <a:xfrm>
            <a:off x="5183184" y="987423"/>
            <a:ext cx="6172200" cy="4873623"/>
          </a:xfrm>
        </p:spPr>
        <p:txBody>
          <a:bodyPr/>
          <a:lstStyle>
            <a:lvl1pPr marL="0" indent="0">
              <a:buNone/>
              <a:defRPr sz="3200"/>
            </a:lvl1pPr>
          </a:lstStyle>
          <a:p>
            <a:pPr lvl="0"/>
            <a:endParaRPr lang="fr-FR"/>
          </a:p>
        </p:txBody>
      </p:sp>
      <p:sp>
        <p:nvSpPr>
          <p:cNvPr id="4" name="Espace réservé du texte 3">
            <a:extLst>
              <a:ext uri="{FF2B5EF4-FFF2-40B4-BE49-F238E27FC236}">
                <a16:creationId xmlns:a16="http://schemas.microsoft.com/office/drawing/2014/main" id="{5808E827-437E-F142-1441-E46D8BEDA68C}"/>
              </a:ext>
            </a:extLst>
          </p:cNvPr>
          <p:cNvSpPr txBox="1">
            <a:spLocks noGrp="1"/>
          </p:cNvSpPr>
          <p:nvPr>
            <p:ph type="body" idx="2"/>
          </p:nvPr>
        </p:nvSpPr>
        <p:spPr>
          <a:xfrm>
            <a:off x="839784" y="2057400"/>
            <a:ext cx="3932240" cy="3811584"/>
          </a:xfrm>
        </p:spPr>
        <p:txBody>
          <a:bodyPr/>
          <a:lstStyle>
            <a:lvl1pPr marL="0" indent="0">
              <a:buNone/>
              <a:defRPr sz="1600"/>
            </a:lvl1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CF7314CE-5CE1-4B42-BACD-F77DAA6B7285}"/>
              </a:ext>
            </a:extLst>
          </p:cNvPr>
          <p:cNvSpPr txBox="1">
            <a:spLocks noGrp="1"/>
          </p:cNvSpPr>
          <p:nvPr>
            <p:ph type="dt" sz="half" idx="7"/>
          </p:nvPr>
        </p:nvSpPr>
        <p:spPr/>
        <p:txBody>
          <a:bodyPr/>
          <a:lstStyle>
            <a:lvl1pPr>
              <a:defRPr/>
            </a:lvl1pPr>
          </a:lstStyle>
          <a:p>
            <a:pPr lvl="0"/>
            <a:fld id="{75434FE6-B7AA-4465-B191-3C5653C51B3B}" type="datetime1">
              <a:rPr lang="fr-FR"/>
              <a:pPr lvl="0"/>
              <a:t>22/05/2024</a:t>
            </a:fld>
            <a:endParaRPr lang="fr-FR"/>
          </a:p>
        </p:txBody>
      </p:sp>
      <p:sp>
        <p:nvSpPr>
          <p:cNvPr id="6" name="Espace réservé du pied de page 5">
            <a:extLst>
              <a:ext uri="{FF2B5EF4-FFF2-40B4-BE49-F238E27FC236}">
                <a16:creationId xmlns:a16="http://schemas.microsoft.com/office/drawing/2014/main" id="{26F7F16A-B95F-EB2A-70C9-23357B32BC32}"/>
              </a:ext>
            </a:extLst>
          </p:cNvPr>
          <p:cNvSpPr txBox="1">
            <a:spLocks noGrp="1"/>
          </p:cNvSpPr>
          <p:nvPr>
            <p:ph type="ftr" sz="quarter" idx="9"/>
          </p:nvPr>
        </p:nvSpPr>
        <p:spPr/>
        <p:txBody>
          <a:bodyPr/>
          <a:lstStyle>
            <a:lvl1pPr>
              <a:defRPr/>
            </a:lvl1pPr>
          </a:lstStyle>
          <a:p>
            <a:pPr lvl="0"/>
            <a:endParaRPr lang="fr-FR"/>
          </a:p>
        </p:txBody>
      </p:sp>
      <p:sp>
        <p:nvSpPr>
          <p:cNvPr id="7" name="Espace réservé du numéro de diapositive 6">
            <a:extLst>
              <a:ext uri="{FF2B5EF4-FFF2-40B4-BE49-F238E27FC236}">
                <a16:creationId xmlns:a16="http://schemas.microsoft.com/office/drawing/2014/main" id="{A3390E09-2838-C97C-E37A-2B2E74B4921A}"/>
              </a:ext>
            </a:extLst>
          </p:cNvPr>
          <p:cNvSpPr txBox="1">
            <a:spLocks noGrp="1"/>
          </p:cNvSpPr>
          <p:nvPr>
            <p:ph type="sldNum" sz="quarter" idx="8"/>
          </p:nvPr>
        </p:nvSpPr>
        <p:spPr/>
        <p:txBody>
          <a:bodyPr/>
          <a:lstStyle>
            <a:lvl1pPr>
              <a:defRPr/>
            </a:lvl1pPr>
          </a:lstStyle>
          <a:p>
            <a:pPr lvl="0"/>
            <a:fld id="{63332CAC-4831-47D6-A18D-1047FE06FB4D}" type="slidenum">
              <a:t>‹N°›</a:t>
            </a:fld>
            <a:endParaRPr lang="fr-FR"/>
          </a:p>
        </p:txBody>
      </p:sp>
    </p:spTree>
    <p:extLst>
      <p:ext uri="{BB962C8B-B14F-4D97-AF65-F5344CB8AC3E}">
        <p14:creationId xmlns:p14="http://schemas.microsoft.com/office/powerpoint/2010/main" val="17194203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EB7D9E8-79C7-1F07-84C6-F5DDA43B92DB}"/>
              </a:ext>
            </a:extLst>
          </p:cNvPr>
          <p:cNvSpPr txBox="1">
            <a:spLocks noGrp="1"/>
          </p:cNvSpPr>
          <p:nvPr>
            <p:ph type="title"/>
          </p:nvPr>
        </p:nvSpPr>
        <p:spPr>
          <a:xfrm>
            <a:off x="838203" y="365129"/>
            <a:ext cx="10515600" cy="1325559"/>
          </a:xfrm>
          <a:prstGeom prst="rect">
            <a:avLst/>
          </a:prstGeom>
          <a:noFill/>
          <a:ln>
            <a:noFill/>
          </a:ln>
        </p:spPr>
        <p:txBody>
          <a:bodyPr vert="horz" wrap="square" lIns="91440" tIns="45720" rIns="91440" bIns="45720" anchor="ctr" anchorCtr="0" compatLnSpc="1">
            <a:normAutofit/>
          </a:bodyPr>
          <a:lstStyle/>
          <a:p>
            <a:pPr lvl="0"/>
            <a:r>
              <a:rPr lang="fr-FR"/>
              <a:t>Modifiez le style du titre</a:t>
            </a:r>
          </a:p>
        </p:txBody>
      </p:sp>
      <p:sp>
        <p:nvSpPr>
          <p:cNvPr id="3" name="Espace réservé du texte 2">
            <a:extLst>
              <a:ext uri="{FF2B5EF4-FFF2-40B4-BE49-F238E27FC236}">
                <a16:creationId xmlns:a16="http://schemas.microsoft.com/office/drawing/2014/main" id="{29F17153-C202-2EF0-10B3-C0A62AE75308}"/>
              </a:ext>
            </a:extLst>
          </p:cNvPr>
          <p:cNvSpPr txBox="1">
            <a:spLocks noGrp="1"/>
          </p:cNvSpPr>
          <p:nvPr>
            <p:ph type="body" idx="1"/>
          </p:nvPr>
        </p:nvSpPr>
        <p:spPr>
          <a:xfrm>
            <a:off x="838203" y="1825627"/>
            <a:ext cx="10515600" cy="4351336"/>
          </a:xfrm>
          <a:prstGeom prst="rect">
            <a:avLst/>
          </a:prstGeom>
          <a:noFill/>
          <a:ln>
            <a:noFill/>
          </a:ln>
        </p:spPr>
        <p:txBody>
          <a:bodyPr vert="horz" wrap="square" lIns="91440" tIns="45720" rIns="91440" bIns="45720" anchor="t" anchorCtr="0" compatLnSpc="1">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D055559-3ACA-2949-D1D8-9D10DD597130}"/>
              </a:ext>
            </a:extLst>
          </p:cNvPr>
          <p:cNvSpPr txBox="1">
            <a:spLocks noGrp="1"/>
          </p:cNvSpPr>
          <p:nvPr>
            <p:ph type="dt" sz="half" idx="2"/>
          </p:nvPr>
        </p:nvSpPr>
        <p:spPr>
          <a:xfrm>
            <a:off x="8382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l"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9530965B-9C2F-44CF-A422-A7497F10F582}" type="datetime1">
              <a:rPr lang="fr-FR"/>
              <a:pPr lvl="0"/>
              <a:t>22/05/2024</a:t>
            </a:fld>
            <a:endParaRPr lang="fr-FR"/>
          </a:p>
        </p:txBody>
      </p:sp>
      <p:sp>
        <p:nvSpPr>
          <p:cNvPr id="5" name="Espace réservé du pied de page 4">
            <a:extLst>
              <a:ext uri="{FF2B5EF4-FFF2-40B4-BE49-F238E27FC236}">
                <a16:creationId xmlns:a16="http://schemas.microsoft.com/office/drawing/2014/main" id="{5DE11BF1-89EF-8749-0031-05C655EF201E}"/>
              </a:ext>
            </a:extLst>
          </p:cNvPr>
          <p:cNvSpPr txBox="1">
            <a:spLocks noGrp="1"/>
          </p:cNvSpPr>
          <p:nvPr>
            <p:ph type="ftr" sz="quarter" idx="3"/>
          </p:nvPr>
        </p:nvSpPr>
        <p:spPr>
          <a:xfrm>
            <a:off x="4038603" y="6356351"/>
            <a:ext cx="4114800" cy="365129"/>
          </a:xfrm>
          <a:prstGeom prst="rect">
            <a:avLst/>
          </a:prstGeom>
          <a:noFill/>
          <a:ln>
            <a:noFill/>
          </a:ln>
        </p:spPr>
        <p:txBody>
          <a:bodyPr vert="horz" wrap="square" lIns="91440" tIns="45720" rIns="91440" bIns="45720" anchor="ctr" anchorCtr="1" compatLnSpc="1">
            <a:noAutofit/>
          </a:bodyPr>
          <a:lstStyle>
            <a:lvl1pPr marL="0" marR="0" lvl="0" indent="0" algn="ct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endParaRPr lang="fr-FR"/>
          </a:p>
        </p:txBody>
      </p:sp>
      <p:sp>
        <p:nvSpPr>
          <p:cNvPr id="6" name="Espace réservé du numéro de diapositive 5">
            <a:extLst>
              <a:ext uri="{FF2B5EF4-FFF2-40B4-BE49-F238E27FC236}">
                <a16:creationId xmlns:a16="http://schemas.microsoft.com/office/drawing/2014/main" id="{C9C7B83E-B2C8-ABE2-643C-A3F605CB64B6}"/>
              </a:ext>
            </a:extLst>
          </p:cNvPr>
          <p:cNvSpPr txBox="1">
            <a:spLocks noGrp="1"/>
          </p:cNvSpPr>
          <p:nvPr>
            <p:ph type="sldNum" sz="quarter" idx="4"/>
          </p:nvPr>
        </p:nvSpPr>
        <p:spPr>
          <a:xfrm>
            <a:off x="8610603" y="6356351"/>
            <a:ext cx="2743200" cy="365129"/>
          </a:xfrm>
          <a:prstGeom prst="rect">
            <a:avLst/>
          </a:prstGeom>
          <a:noFill/>
          <a:ln>
            <a:noFill/>
          </a:ln>
        </p:spPr>
        <p:txBody>
          <a:bodyPr vert="horz" wrap="square" lIns="91440" tIns="45720" rIns="91440" bIns="45720" anchor="ctr" anchorCtr="0" compatLnSpc="1">
            <a:noAutofit/>
          </a:bodyPr>
          <a:lstStyle>
            <a:lvl1pPr marL="0" marR="0" lvl="0" indent="0" algn="r" defTabSz="914400" rtl="0" fontAlgn="auto" hangingPunct="1">
              <a:lnSpc>
                <a:spcPct val="100000"/>
              </a:lnSpc>
              <a:spcBef>
                <a:spcPts val="0"/>
              </a:spcBef>
              <a:spcAft>
                <a:spcPts val="0"/>
              </a:spcAft>
              <a:buNone/>
              <a:tabLst/>
              <a:defRPr lang="fr-FR" sz="1200" b="0" i="0" u="none" strike="noStrike" kern="1200" cap="none" spc="0" baseline="0">
                <a:solidFill>
                  <a:srgbClr val="898989"/>
                </a:solidFill>
                <a:uFillTx/>
                <a:latin typeface="Calibri"/>
              </a:defRPr>
            </a:lvl1pPr>
          </a:lstStyle>
          <a:p>
            <a:pPr lvl="0"/>
            <a:fld id="{1A7FA635-D3C1-4E8C-AB9D-5ED090BE2DE7}" type="slidenum">
              <a:t>‹N°›</a:t>
            </a:fld>
            <a:endParaRPr lang="fr-F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marL="0" marR="0" lvl="0" indent="0" algn="l" defTabSz="914400" rtl="0" fontAlgn="auto" hangingPunct="1">
        <a:lnSpc>
          <a:spcPct val="90000"/>
        </a:lnSpc>
        <a:spcBef>
          <a:spcPts val="0"/>
        </a:spcBef>
        <a:spcAft>
          <a:spcPts val="0"/>
        </a:spcAft>
        <a:buNone/>
        <a:tabLst/>
        <a:defRPr lang="fr-FR" sz="4400" b="0" i="0" u="none" strike="noStrike" kern="1200" cap="none" spc="0" baseline="0">
          <a:solidFill>
            <a:srgbClr val="000000"/>
          </a:solidFill>
          <a:uFillTx/>
          <a:latin typeface="Calibri Light"/>
        </a:defRPr>
      </a:lvl1pPr>
    </p:titleStyle>
    <p:bodyStyle>
      <a:lvl1pPr marL="228600" marR="0" lvl="0" indent="-228600" algn="l" defTabSz="914400" rtl="0" fontAlgn="auto" hangingPunct="1">
        <a:lnSpc>
          <a:spcPct val="90000"/>
        </a:lnSpc>
        <a:spcBef>
          <a:spcPts val="1000"/>
        </a:spcBef>
        <a:spcAft>
          <a:spcPts val="0"/>
        </a:spcAft>
        <a:buSzPct val="100000"/>
        <a:buFont typeface="Arial" pitchFamily="34"/>
        <a:buChar char="•"/>
        <a:tabLst/>
        <a:defRPr lang="fr-FR" sz="2800" b="0" i="0" u="none" strike="noStrike" kern="1200" cap="none" spc="0" baseline="0">
          <a:solidFill>
            <a:srgbClr val="000000"/>
          </a:solidFill>
          <a:uFillTx/>
          <a:latin typeface="Calibri"/>
        </a:defRPr>
      </a:lvl1pPr>
      <a:lvl2pPr marL="685800" marR="0" lvl="1" indent="-228600" algn="l" defTabSz="914400" rtl="0" fontAlgn="auto" hangingPunct="1">
        <a:lnSpc>
          <a:spcPct val="90000"/>
        </a:lnSpc>
        <a:spcBef>
          <a:spcPts val="500"/>
        </a:spcBef>
        <a:spcAft>
          <a:spcPts val="0"/>
        </a:spcAft>
        <a:buSzPct val="100000"/>
        <a:buFont typeface="Arial" pitchFamily="34"/>
        <a:buChar char="•"/>
        <a:tabLst/>
        <a:defRPr lang="fr-FR" sz="2400" b="0" i="0" u="none" strike="noStrike" kern="1200" cap="none" spc="0" baseline="0">
          <a:solidFill>
            <a:srgbClr val="000000"/>
          </a:solidFill>
          <a:uFillTx/>
          <a:latin typeface="Calibri"/>
        </a:defRPr>
      </a:lvl2pPr>
      <a:lvl3pPr marL="1143000" marR="0" lvl="2" indent="-228600" algn="l" defTabSz="914400" rtl="0" fontAlgn="auto" hangingPunct="1">
        <a:lnSpc>
          <a:spcPct val="90000"/>
        </a:lnSpc>
        <a:spcBef>
          <a:spcPts val="500"/>
        </a:spcBef>
        <a:spcAft>
          <a:spcPts val="0"/>
        </a:spcAft>
        <a:buSzPct val="100000"/>
        <a:buFont typeface="Arial" pitchFamily="34"/>
        <a:buChar char="•"/>
        <a:tabLst/>
        <a:defRPr lang="fr-FR" sz="2000" b="0" i="0" u="none" strike="noStrike" kern="1200" cap="none" spc="0" baseline="0">
          <a:solidFill>
            <a:srgbClr val="000000"/>
          </a:solidFill>
          <a:uFillTx/>
          <a:latin typeface="Calibri"/>
        </a:defRPr>
      </a:lvl3pPr>
      <a:lvl4pPr marL="1600200" marR="0" lvl="3"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4pPr>
      <a:lvl5pPr marL="2057400" marR="0" lvl="4" indent="-228600" algn="l" defTabSz="914400" rtl="0" fontAlgn="auto" hangingPunct="1">
        <a:lnSpc>
          <a:spcPct val="90000"/>
        </a:lnSpc>
        <a:spcBef>
          <a:spcPts val="500"/>
        </a:spcBef>
        <a:spcAft>
          <a:spcPts val="0"/>
        </a:spcAft>
        <a:buSzPct val="100000"/>
        <a:buFont typeface="Arial" pitchFamily="34"/>
        <a:buChar char="•"/>
        <a:tabLst/>
        <a:defRPr lang="fr-FR" sz="1800" b="0" i="0" u="none" strike="noStrike" kern="1200" cap="none" spc="0" baseline="0">
          <a:solidFill>
            <a:srgbClr val="000000"/>
          </a:solidFill>
          <a:uFillTx/>
          <a:latin typeface="Calibri"/>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hyperlink" Target="https://www.legifrance.gouv.fr/codes/section_lc/LEGITEXT000006074096/LEGISCTA000043818939/" TargetMode="External"/></Relationships>
</file>

<file path=ppt/slides/_rels/slide5.xml.rels><?xml version="1.0" encoding="UTF-8" standalone="yes"?>
<Relationships xmlns="http://schemas.openxmlformats.org/package/2006/relationships"><Relationship Id="rId3" Type="http://schemas.openxmlformats.org/officeDocument/2006/relationships/hyperlink" Target="https://www.legifrance.gouv.fr/codes/section_lc/LEGITEXT000006074096/LEGISCTA000043818939/" TargetMode="External"/><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hyperlink" Target="https://www.legifrance.gouv.fr/loda/id/LEGITEXT000020303557" TargetMode="External"/><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image" Target="../media/image13.svg"/><Relationship Id="rId13" Type="http://schemas.openxmlformats.org/officeDocument/2006/relationships/image" Target="../media/image18.png"/><Relationship Id="rId18" Type="http://schemas.openxmlformats.org/officeDocument/2006/relationships/image" Target="../media/image23.sv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svg"/><Relationship Id="rId17" Type="http://schemas.openxmlformats.org/officeDocument/2006/relationships/image" Target="../media/image22.png"/><Relationship Id="rId2" Type="http://schemas.openxmlformats.org/officeDocument/2006/relationships/image" Target="../media/image3.jpeg"/><Relationship Id="rId16" Type="http://schemas.openxmlformats.org/officeDocument/2006/relationships/image" Target="../media/image21.svg"/><Relationship Id="rId1" Type="http://schemas.openxmlformats.org/officeDocument/2006/relationships/slideLayout" Target="../slideLayouts/slideLayout2.xml"/><Relationship Id="rId6" Type="http://schemas.openxmlformats.org/officeDocument/2006/relationships/image" Target="../media/image11.svg"/><Relationship Id="rId11" Type="http://schemas.openxmlformats.org/officeDocument/2006/relationships/image" Target="../media/image16.png"/><Relationship Id="rId5" Type="http://schemas.openxmlformats.org/officeDocument/2006/relationships/image" Target="../media/image10.png"/><Relationship Id="rId15" Type="http://schemas.openxmlformats.org/officeDocument/2006/relationships/image" Target="../media/image20.png"/><Relationship Id="rId10" Type="http://schemas.openxmlformats.org/officeDocument/2006/relationships/image" Target="../media/image15.svg"/><Relationship Id="rId4" Type="http://schemas.openxmlformats.org/officeDocument/2006/relationships/image" Target="../media/image9.svg"/><Relationship Id="rId9" Type="http://schemas.openxmlformats.org/officeDocument/2006/relationships/image" Target="../media/image14.png"/><Relationship Id="rId14" Type="http://schemas.openxmlformats.org/officeDocument/2006/relationships/image" Target="../media/image19.svg"/></Relationships>
</file>

<file path=ppt/slides/slide1.xml><?xml version="1.0" encoding="utf-8"?>
<p:sld xmlns:a="http://schemas.openxmlformats.org/drawingml/2006/main" xmlns:r="http://schemas.openxmlformats.org/officeDocument/2006/relationships" xmlns:p="http://schemas.openxmlformats.org/presentationml/2006/main">
  <p:cSld name="Slide124">
    <p:spTree>
      <p:nvGrpSpPr>
        <p:cNvPr id="1" name=""/>
        <p:cNvGrpSpPr/>
        <p:nvPr/>
      </p:nvGrpSpPr>
      <p:grpSpPr>
        <a:xfrm>
          <a:off x="0" y="0"/>
          <a:ext cx="0" cy="0"/>
          <a:chOff x="0" y="0"/>
          <a:chExt cx="0" cy="0"/>
        </a:xfrm>
      </p:grpSpPr>
      <p:sp>
        <p:nvSpPr>
          <p:cNvPr id="2" name="Rectangle 6" descr="&quot;&quot;">
            <a:extLst>
              <a:ext uri="{FF2B5EF4-FFF2-40B4-BE49-F238E27FC236}">
                <a16:creationId xmlns:a16="http://schemas.microsoft.com/office/drawing/2014/main" id="{A4F01060-D205-AC2C-85B9-BDBAE4746C5A}"/>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a:solidFill>
                  <a:srgbClr val="00B0F0"/>
                </a:solidFill>
                <a:uFillTx/>
                <a:latin typeface="Calibri" pitchFamily="34"/>
              </a:rPr>
              <a:t>Mai 2024</a:t>
            </a:r>
            <a:endParaRPr lang="fr-FR" sz="1800" b="0" i="0" u="none" strike="noStrike" kern="1200" cap="none" spc="0" baseline="0" dirty="0">
              <a:solidFill>
                <a:srgbClr val="00B0F0"/>
              </a:solidFill>
              <a:uFillTx/>
              <a:latin typeface="Calibri" pitchFamily="34"/>
            </a:endParaRPr>
          </a:p>
        </p:txBody>
      </p:sp>
      <p:sp>
        <p:nvSpPr>
          <p:cNvPr id="3" name="Rectangle 8" descr="&quot;&quot;">
            <a:extLst>
              <a:ext uri="{FF2B5EF4-FFF2-40B4-BE49-F238E27FC236}">
                <a16:creationId xmlns:a16="http://schemas.microsoft.com/office/drawing/2014/main" id="{1710F597-11D9-6683-1124-163C63E34558}"/>
              </a:ext>
            </a:extLst>
          </p:cNvPr>
          <p:cNvSpPr>
            <a:spLocks noMove="1" noResize="1"/>
          </p:cNvSpPr>
          <p:nvPr/>
        </p:nvSpPr>
        <p:spPr>
          <a:xfrm>
            <a:off x="0" y="0"/>
            <a:ext cx="12191996" cy="4413251"/>
          </a:xfrm>
          <a:prstGeom prst="rect">
            <a:avLst/>
          </a:prstGeom>
          <a:solidFill>
            <a:srgbClr val="00B0F0"/>
          </a:solidFill>
          <a:ln w="12701" cap="flat">
            <a:solidFill>
              <a:srgbClr val="5B9B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0" descr="&quot;&quot;">
            <a:extLst>
              <a:ext uri="{FF2B5EF4-FFF2-40B4-BE49-F238E27FC236}">
                <a16:creationId xmlns:a16="http://schemas.microsoft.com/office/drawing/2014/main" id="{179516EB-0777-3751-3A4F-5DC39B34AAFD}"/>
              </a:ext>
            </a:extLst>
          </p:cNvPr>
          <p:cNvSpPr>
            <a:spLocks noMove="1" noResize="1"/>
          </p:cNvSpPr>
          <p:nvPr/>
        </p:nvSpPr>
        <p:spPr>
          <a:xfrm>
            <a:off x="596902" y="552453"/>
            <a:ext cx="10998202" cy="4618040"/>
          </a:xfrm>
          <a:prstGeom prst="rect">
            <a:avLst/>
          </a:prstGeom>
          <a:solidFill>
            <a:srgbClr val="FFFFFF"/>
          </a:solidFill>
          <a:ln cap="flat">
            <a:noFill/>
            <a:prstDash val="solid"/>
          </a:ln>
          <a:effectLst>
            <a:outerShdw dist="127001" dir="5400000" algn="tl">
              <a:srgbClr val="000000">
                <a:alpha val="1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Titre 1">
            <a:extLst>
              <a:ext uri="{FF2B5EF4-FFF2-40B4-BE49-F238E27FC236}">
                <a16:creationId xmlns:a16="http://schemas.microsoft.com/office/drawing/2014/main" id="{CD8B7617-80A6-CEDA-B92C-83934F725A60}"/>
              </a:ext>
            </a:extLst>
          </p:cNvPr>
          <p:cNvSpPr txBox="1">
            <a:spLocks noGrp="1"/>
          </p:cNvSpPr>
          <p:nvPr>
            <p:ph type="ctrTitle"/>
          </p:nvPr>
        </p:nvSpPr>
        <p:spPr>
          <a:xfrm>
            <a:off x="845344" y="1354080"/>
            <a:ext cx="10501317" cy="4251329"/>
          </a:xfrm>
        </p:spPr>
        <p:txBody>
          <a:bodyPr anchor="ctr">
            <a:normAutofit fontScale="90000"/>
          </a:bodyPr>
          <a:lstStyle/>
          <a:p>
            <a:pPr lvl="0"/>
            <a:br>
              <a:rPr lang="fr-FR" sz="6500" b="1" dirty="0">
                <a:solidFill>
                  <a:srgbClr val="0070C0"/>
                </a:solidFill>
              </a:rPr>
            </a:br>
            <a:r>
              <a:rPr lang="fr-FR" sz="6500" b="1" dirty="0">
                <a:solidFill>
                  <a:srgbClr val="00B0F0"/>
                </a:solidFill>
              </a:rPr>
              <a:t>Bienvenue</a:t>
            </a:r>
            <a:br>
              <a:rPr lang="fr-FR" sz="6500" b="1" dirty="0">
                <a:solidFill>
                  <a:srgbClr val="00B0F0"/>
                </a:solidFill>
              </a:rPr>
            </a:br>
            <a:r>
              <a:rPr lang="fr-FR" sz="6500" b="1" dirty="0">
                <a:solidFill>
                  <a:srgbClr val="00B0F0"/>
                </a:solidFill>
              </a:rPr>
              <a:t>Votre webinaire commence dans quelques minutes ..</a:t>
            </a:r>
            <a:br>
              <a:rPr lang="fr-FR" sz="4900" dirty="0"/>
            </a:br>
            <a:br>
              <a:rPr lang="fr-FR" sz="5000" b="1" dirty="0">
                <a:solidFill>
                  <a:srgbClr val="FFC000"/>
                </a:solidFill>
                <a:latin typeface="Arial Black" pitchFamily="34"/>
              </a:rPr>
            </a:br>
            <a:endParaRPr lang="fr-FR" sz="5000" b="1" dirty="0">
              <a:latin typeface="Arial Black" pitchFamily="34"/>
            </a:endParaRPr>
          </a:p>
        </p:txBody>
      </p:sp>
      <p:cxnSp>
        <p:nvCxnSpPr>
          <p:cNvPr id="6" name="Straight Connector 12" descr="&quot;&quot;">
            <a:extLst>
              <a:ext uri="{FF2B5EF4-FFF2-40B4-BE49-F238E27FC236}">
                <a16:creationId xmlns:a16="http://schemas.microsoft.com/office/drawing/2014/main" id="{9367793D-B73D-48E5-CE07-2CB69C03E928}"/>
              </a:ext>
            </a:extLst>
          </p:cNvPr>
          <p:cNvCxnSpPr>
            <a:cxnSpLocks noMove="1" noResize="1"/>
          </p:cNvCxnSpPr>
          <p:nvPr/>
        </p:nvCxnSpPr>
        <p:spPr>
          <a:xfrm flipH="1">
            <a:off x="596902" y="6354759"/>
            <a:ext cx="10999783" cy="0"/>
          </a:xfrm>
          <a:prstGeom prst="straightConnector1">
            <a:avLst/>
          </a:prstGeom>
          <a:noFill/>
          <a:ln w="6345" cap="flat">
            <a:solidFill>
              <a:srgbClr val="4472C4"/>
            </a:solidFill>
            <a:prstDash val="solid"/>
            <a:miter/>
          </a:ln>
        </p:spPr>
      </p:cxnSp>
      <p:pic>
        <p:nvPicPr>
          <p:cNvPr id="8" name="Image 11">
            <a:extLst>
              <a:ext uri="{FF2B5EF4-FFF2-40B4-BE49-F238E27FC236}">
                <a16:creationId xmlns:a16="http://schemas.microsoft.com/office/drawing/2014/main" id="{14130A1B-9680-2184-FB1A-8944204C266F}"/>
              </a:ext>
            </a:extLst>
          </p:cNvPr>
          <p:cNvPicPr>
            <a:picLocks noChangeAspect="1"/>
          </p:cNvPicPr>
          <p:nvPr/>
        </p:nvPicPr>
        <p:blipFill>
          <a:blip r:embed="rId2"/>
          <a:srcRect/>
          <a:stretch>
            <a:fillRect/>
          </a:stretch>
        </p:blipFill>
        <p:spPr>
          <a:xfrm>
            <a:off x="8399458" y="877888"/>
            <a:ext cx="2732090" cy="749295"/>
          </a:xfrm>
          <a:prstGeom prst="rect">
            <a:avLst/>
          </a:prstGeom>
          <a:noFill/>
          <a:ln cap="flat">
            <a:noFill/>
          </a:ln>
        </p:spPr>
      </p:pic>
      <p:sp>
        <p:nvSpPr>
          <p:cNvPr id="7" name="ZoneTexte 7">
            <a:extLst>
              <a:ext uri="{FF2B5EF4-FFF2-40B4-BE49-F238E27FC236}">
                <a16:creationId xmlns:a16="http://schemas.microsoft.com/office/drawing/2014/main" id="{777013FC-821E-DD2E-4F9D-FA590A7EE6A0}"/>
              </a:ext>
            </a:extLst>
          </p:cNvPr>
          <p:cNvSpPr txBox="1"/>
          <p:nvPr/>
        </p:nvSpPr>
        <p:spPr>
          <a:xfrm>
            <a:off x="10591663" y="5952576"/>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25D3D-293D-9CD9-D2A3-D9C1560463AB}"/>
              </a:ext>
            </a:extLst>
          </p:cNvPr>
          <p:cNvSpPr txBox="1"/>
          <p:nvPr/>
        </p:nvSpPr>
        <p:spPr>
          <a:xfrm>
            <a:off x="-328309" y="233218"/>
            <a:ext cx="12520309" cy="707886"/>
          </a:xfrm>
          <a:prstGeom prst="rect">
            <a:avLst/>
          </a:prstGeom>
          <a:noFill/>
        </p:spPr>
        <p:txBody>
          <a:bodyPr wrap="square">
            <a:spAutoFit/>
          </a:bodyPr>
          <a:lstStyle/>
          <a:p>
            <a:pPr algn="ctr"/>
            <a:r>
              <a:rPr lang="fr-FR" sz="4000" b="1" dirty="0">
                <a:solidFill>
                  <a:srgbClr val="00B0F0"/>
                </a:solidFill>
              </a:rPr>
              <a:t>IDENTIFICATION DES DANGERS ET DES RISQUES</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sp>
        <p:nvSpPr>
          <p:cNvPr id="4" name="ZoneTexte 7">
            <a:extLst>
              <a:ext uri="{FF2B5EF4-FFF2-40B4-BE49-F238E27FC236}">
                <a16:creationId xmlns:a16="http://schemas.microsoft.com/office/drawing/2014/main" id="{102961A5-BE6C-83A0-AAAB-A63296DBFA02}"/>
              </a:ext>
            </a:extLst>
          </p:cNvPr>
          <p:cNvSpPr txBox="1"/>
          <p:nvPr/>
        </p:nvSpPr>
        <p:spPr>
          <a:xfrm>
            <a:off x="9123650" y="6283316"/>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5" name="Image 6">
            <a:extLst>
              <a:ext uri="{FF2B5EF4-FFF2-40B4-BE49-F238E27FC236}">
                <a16:creationId xmlns:a16="http://schemas.microsoft.com/office/drawing/2014/main" id="{3B9E7575-F65E-F4ED-E72E-C6B67673FC68}"/>
              </a:ext>
            </a:extLst>
          </p:cNvPr>
          <p:cNvPicPr>
            <a:picLocks noChangeAspect="1"/>
          </p:cNvPicPr>
          <p:nvPr/>
        </p:nvPicPr>
        <p:blipFill>
          <a:blip r:embed="rId2"/>
          <a:srcRect/>
          <a:stretch>
            <a:fillRect/>
          </a:stretch>
        </p:blipFill>
        <p:spPr>
          <a:xfrm>
            <a:off x="10489243" y="6283316"/>
            <a:ext cx="1416048" cy="388940"/>
          </a:xfrm>
          <a:prstGeom prst="rect">
            <a:avLst/>
          </a:prstGeom>
          <a:noFill/>
          <a:ln cap="flat">
            <a:noFill/>
          </a:ln>
        </p:spPr>
      </p:pic>
      <p:sp>
        <p:nvSpPr>
          <p:cNvPr id="2" name="Forme libre : forme 1">
            <a:extLst>
              <a:ext uri="{FF2B5EF4-FFF2-40B4-BE49-F238E27FC236}">
                <a16:creationId xmlns:a16="http://schemas.microsoft.com/office/drawing/2014/main" id="{5E4342AA-B38E-083B-3876-9CD393666FA8}"/>
              </a:ext>
            </a:extLst>
          </p:cNvPr>
          <p:cNvSpPr/>
          <p:nvPr/>
        </p:nvSpPr>
        <p:spPr>
          <a:xfrm>
            <a:off x="1988580" y="1121599"/>
            <a:ext cx="2919523" cy="1167809"/>
          </a:xfrm>
          <a:custGeom>
            <a:avLst/>
            <a:gdLst>
              <a:gd name="connsiteX0" fmla="*/ 0 w 2919523"/>
              <a:gd name="connsiteY0" fmla="*/ 0 h 1167809"/>
              <a:gd name="connsiteX1" fmla="*/ 2335619 w 2919523"/>
              <a:gd name="connsiteY1" fmla="*/ 0 h 1167809"/>
              <a:gd name="connsiteX2" fmla="*/ 2919523 w 2919523"/>
              <a:gd name="connsiteY2" fmla="*/ 583905 h 1167809"/>
              <a:gd name="connsiteX3" fmla="*/ 2335619 w 2919523"/>
              <a:gd name="connsiteY3" fmla="*/ 1167809 h 1167809"/>
              <a:gd name="connsiteX4" fmla="*/ 0 w 2919523"/>
              <a:gd name="connsiteY4" fmla="*/ 1167809 h 1167809"/>
              <a:gd name="connsiteX5" fmla="*/ 583905 w 2919523"/>
              <a:gd name="connsiteY5" fmla="*/ 583905 h 1167809"/>
              <a:gd name="connsiteX6" fmla="*/ 0 w 2919523"/>
              <a:gd name="connsiteY6" fmla="*/ 0 h 116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523" h="1167809">
                <a:moveTo>
                  <a:pt x="0" y="0"/>
                </a:moveTo>
                <a:lnTo>
                  <a:pt x="2335619" y="0"/>
                </a:lnTo>
                <a:lnTo>
                  <a:pt x="2919523" y="583905"/>
                </a:lnTo>
                <a:lnTo>
                  <a:pt x="2335619" y="1167809"/>
                </a:lnTo>
                <a:lnTo>
                  <a:pt x="0" y="1167809"/>
                </a:lnTo>
                <a:lnTo>
                  <a:pt x="583905" y="5839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385" tIns="15240" rIns="583904" bIns="15240" numCol="1" spcCol="1270" anchor="ctr" anchorCtr="0">
            <a:noAutofit/>
          </a:bodyPr>
          <a:lstStyle/>
          <a:p>
            <a:pPr marL="0" lvl="0" indent="0" algn="ctr" defTabSz="1066800">
              <a:lnSpc>
                <a:spcPct val="90000"/>
              </a:lnSpc>
              <a:spcBef>
                <a:spcPct val="0"/>
              </a:spcBef>
              <a:spcAft>
                <a:spcPct val="35000"/>
              </a:spcAft>
              <a:buNone/>
            </a:pPr>
            <a:r>
              <a:rPr lang="fr-FR" sz="2400" kern="1200" dirty="0"/>
              <a:t>Incendie</a:t>
            </a:r>
          </a:p>
        </p:txBody>
      </p:sp>
      <p:sp>
        <p:nvSpPr>
          <p:cNvPr id="6" name="Forme libre : forme 5">
            <a:extLst>
              <a:ext uri="{FF2B5EF4-FFF2-40B4-BE49-F238E27FC236}">
                <a16:creationId xmlns:a16="http://schemas.microsoft.com/office/drawing/2014/main" id="{1C907C25-F4FE-397A-D4B0-364EE251FA0E}"/>
              </a:ext>
            </a:extLst>
          </p:cNvPr>
          <p:cNvSpPr/>
          <p:nvPr/>
        </p:nvSpPr>
        <p:spPr>
          <a:xfrm>
            <a:off x="4528566" y="1220863"/>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Dans les locaux</a:t>
            </a:r>
          </a:p>
        </p:txBody>
      </p:sp>
      <p:sp>
        <p:nvSpPr>
          <p:cNvPr id="8" name="Forme libre : forme 7">
            <a:extLst>
              <a:ext uri="{FF2B5EF4-FFF2-40B4-BE49-F238E27FC236}">
                <a16:creationId xmlns:a16="http://schemas.microsoft.com/office/drawing/2014/main" id="{104E0CAA-1FB8-B3D8-88BA-A59B29D911BC}"/>
              </a:ext>
            </a:extLst>
          </p:cNvPr>
          <p:cNvSpPr/>
          <p:nvPr/>
        </p:nvSpPr>
        <p:spPr>
          <a:xfrm>
            <a:off x="6612522" y="1220863"/>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A l’extérieur des locaux</a:t>
            </a:r>
          </a:p>
        </p:txBody>
      </p:sp>
      <p:sp>
        <p:nvSpPr>
          <p:cNvPr id="9" name="Forme libre : forme 8">
            <a:extLst>
              <a:ext uri="{FF2B5EF4-FFF2-40B4-BE49-F238E27FC236}">
                <a16:creationId xmlns:a16="http://schemas.microsoft.com/office/drawing/2014/main" id="{884A3F23-5E9A-4D57-8233-BEF07C61D664}"/>
              </a:ext>
            </a:extLst>
          </p:cNvPr>
          <p:cNvSpPr/>
          <p:nvPr/>
        </p:nvSpPr>
        <p:spPr>
          <a:xfrm>
            <a:off x="1988580" y="2452902"/>
            <a:ext cx="2919523" cy="1167809"/>
          </a:xfrm>
          <a:custGeom>
            <a:avLst/>
            <a:gdLst>
              <a:gd name="connsiteX0" fmla="*/ 0 w 2919523"/>
              <a:gd name="connsiteY0" fmla="*/ 0 h 1167809"/>
              <a:gd name="connsiteX1" fmla="*/ 2335619 w 2919523"/>
              <a:gd name="connsiteY1" fmla="*/ 0 h 1167809"/>
              <a:gd name="connsiteX2" fmla="*/ 2919523 w 2919523"/>
              <a:gd name="connsiteY2" fmla="*/ 583905 h 1167809"/>
              <a:gd name="connsiteX3" fmla="*/ 2335619 w 2919523"/>
              <a:gd name="connsiteY3" fmla="*/ 1167809 h 1167809"/>
              <a:gd name="connsiteX4" fmla="*/ 0 w 2919523"/>
              <a:gd name="connsiteY4" fmla="*/ 1167809 h 1167809"/>
              <a:gd name="connsiteX5" fmla="*/ 583905 w 2919523"/>
              <a:gd name="connsiteY5" fmla="*/ 583905 h 1167809"/>
              <a:gd name="connsiteX6" fmla="*/ 0 w 2919523"/>
              <a:gd name="connsiteY6" fmla="*/ 0 h 116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523" h="1167809">
                <a:moveTo>
                  <a:pt x="0" y="0"/>
                </a:moveTo>
                <a:lnTo>
                  <a:pt x="2335619" y="0"/>
                </a:lnTo>
                <a:lnTo>
                  <a:pt x="2919523" y="583905"/>
                </a:lnTo>
                <a:lnTo>
                  <a:pt x="2335619" y="1167809"/>
                </a:lnTo>
                <a:lnTo>
                  <a:pt x="0" y="1167809"/>
                </a:lnTo>
                <a:lnTo>
                  <a:pt x="583905" y="5839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385" tIns="15240" rIns="583904" bIns="15240" numCol="1" spcCol="1270" anchor="ctr" anchorCtr="0">
            <a:noAutofit/>
          </a:bodyPr>
          <a:lstStyle/>
          <a:p>
            <a:pPr marL="0" lvl="0" indent="0" algn="ctr" defTabSz="1066800">
              <a:lnSpc>
                <a:spcPct val="90000"/>
              </a:lnSpc>
              <a:spcBef>
                <a:spcPct val="0"/>
              </a:spcBef>
              <a:spcAft>
                <a:spcPct val="35000"/>
              </a:spcAft>
              <a:buNone/>
            </a:pPr>
            <a:r>
              <a:rPr lang="fr-FR" sz="2400" kern="1200" dirty="0"/>
              <a:t>Sanitaire</a:t>
            </a:r>
          </a:p>
        </p:txBody>
      </p:sp>
      <p:sp>
        <p:nvSpPr>
          <p:cNvPr id="10" name="Forme libre : forme 9">
            <a:extLst>
              <a:ext uri="{FF2B5EF4-FFF2-40B4-BE49-F238E27FC236}">
                <a16:creationId xmlns:a16="http://schemas.microsoft.com/office/drawing/2014/main" id="{A8276C95-7D4C-6FD8-49BD-A01C03BA44D7}"/>
              </a:ext>
            </a:extLst>
          </p:cNvPr>
          <p:cNvSpPr/>
          <p:nvPr/>
        </p:nvSpPr>
        <p:spPr>
          <a:xfrm>
            <a:off x="4528566" y="2552166"/>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Sécurité alimentaire</a:t>
            </a:r>
          </a:p>
        </p:txBody>
      </p:sp>
      <p:sp>
        <p:nvSpPr>
          <p:cNvPr id="11" name="Forme libre : forme 10">
            <a:extLst>
              <a:ext uri="{FF2B5EF4-FFF2-40B4-BE49-F238E27FC236}">
                <a16:creationId xmlns:a16="http://schemas.microsoft.com/office/drawing/2014/main" id="{0F53CAED-F7C3-A947-F15E-CBF93665F8BA}"/>
              </a:ext>
            </a:extLst>
          </p:cNvPr>
          <p:cNvSpPr/>
          <p:nvPr/>
        </p:nvSpPr>
        <p:spPr>
          <a:xfrm>
            <a:off x="6612522" y="2552166"/>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000" kern="1200" dirty="0"/>
              <a:t>Virus, bactéries hors aliment.</a:t>
            </a:r>
          </a:p>
        </p:txBody>
      </p:sp>
      <p:sp>
        <p:nvSpPr>
          <p:cNvPr id="12" name="Forme libre : forme 11">
            <a:extLst>
              <a:ext uri="{FF2B5EF4-FFF2-40B4-BE49-F238E27FC236}">
                <a16:creationId xmlns:a16="http://schemas.microsoft.com/office/drawing/2014/main" id="{B0EC8312-5854-C065-5C5C-F191F6A8B372}"/>
              </a:ext>
            </a:extLst>
          </p:cNvPr>
          <p:cNvSpPr/>
          <p:nvPr/>
        </p:nvSpPr>
        <p:spPr>
          <a:xfrm>
            <a:off x="8696478" y="2552166"/>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Insectes, animaux</a:t>
            </a:r>
          </a:p>
        </p:txBody>
      </p:sp>
      <p:sp>
        <p:nvSpPr>
          <p:cNvPr id="13" name="Forme libre : forme 12">
            <a:extLst>
              <a:ext uri="{FF2B5EF4-FFF2-40B4-BE49-F238E27FC236}">
                <a16:creationId xmlns:a16="http://schemas.microsoft.com/office/drawing/2014/main" id="{3FF4F42C-049F-640B-CFC3-4F29167FADCC}"/>
              </a:ext>
            </a:extLst>
          </p:cNvPr>
          <p:cNvSpPr/>
          <p:nvPr/>
        </p:nvSpPr>
        <p:spPr>
          <a:xfrm>
            <a:off x="1988580" y="3784205"/>
            <a:ext cx="2919523" cy="1167809"/>
          </a:xfrm>
          <a:custGeom>
            <a:avLst/>
            <a:gdLst>
              <a:gd name="connsiteX0" fmla="*/ 0 w 2919523"/>
              <a:gd name="connsiteY0" fmla="*/ 0 h 1167809"/>
              <a:gd name="connsiteX1" fmla="*/ 2335619 w 2919523"/>
              <a:gd name="connsiteY1" fmla="*/ 0 h 1167809"/>
              <a:gd name="connsiteX2" fmla="*/ 2919523 w 2919523"/>
              <a:gd name="connsiteY2" fmla="*/ 583905 h 1167809"/>
              <a:gd name="connsiteX3" fmla="*/ 2335619 w 2919523"/>
              <a:gd name="connsiteY3" fmla="*/ 1167809 h 1167809"/>
              <a:gd name="connsiteX4" fmla="*/ 0 w 2919523"/>
              <a:gd name="connsiteY4" fmla="*/ 1167809 h 1167809"/>
              <a:gd name="connsiteX5" fmla="*/ 583905 w 2919523"/>
              <a:gd name="connsiteY5" fmla="*/ 583905 h 1167809"/>
              <a:gd name="connsiteX6" fmla="*/ 0 w 2919523"/>
              <a:gd name="connsiteY6" fmla="*/ 0 h 116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523" h="1167809">
                <a:moveTo>
                  <a:pt x="0" y="0"/>
                </a:moveTo>
                <a:lnTo>
                  <a:pt x="2335619" y="0"/>
                </a:lnTo>
                <a:lnTo>
                  <a:pt x="2919523" y="583905"/>
                </a:lnTo>
                <a:lnTo>
                  <a:pt x="2335619" y="1167809"/>
                </a:lnTo>
                <a:lnTo>
                  <a:pt x="0" y="1167809"/>
                </a:lnTo>
                <a:lnTo>
                  <a:pt x="583905" y="5839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385" tIns="15240" rIns="583904" bIns="15240" numCol="1" spcCol="1270" anchor="ctr" anchorCtr="0">
            <a:noAutofit/>
          </a:bodyPr>
          <a:lstStyle/>
          <a:p>
            <a:pPr marL="0" lvl="0" indent="0" algn="ctr" defTabSz="1066800">
              <a:lnSpc>
                <a:spcPct val="90000"/>
              </a:lnSpc>
              <a:spcBef>
                <a:spcPct val="0"/>
              </a:spcBef>
              <a:spcAft>
                <a:spcPct val="35000"/>
              </a:spcAft>
              <a:buNone/>
            </a:pPr>
            <a:r>
              <a:rPr lang="fr-FR" sz="2000" kern="1200" dirty="0"/>
              <a:t>Environnement</a:t>
            </a:r>
            <a:endParaRPr lang="fr-FR" sz="2400" kern="1200" dirty="0"/>
          </a:p>
        </p:txBody>
      </p:sp>
      <p:sp>
        <p:nvSpPr>
          <p:cNvPr id="14" name="Forme libre : forme 13">
            <a:extLst>
              <a:ext uri="{FF2B5EF4-FFF2-40B4-BE49-F238E27FC236}">
                <a16:creationId xmlns:a16="http://schemas.microsoft.com/office/drawing/2014/main" id="{8F0CCBF8-DA3B-F33A-A889-1373770A894B}"/>
              </a:ext>
            </a:extLst>
          </p:cNvPr>
          <p:cNvSpPr/>
          <p:nvPr/>
        </p:nvSpPr>
        <p:spPr>
          <a:xfrm>
            <a:off x="4528566" y="3883468"/>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Agents chimiques dangereux</a:t>
            </a:r>
          </a:p>
        </p:txBody>
      </p:sp>
      <p:sp>
        <p:nvSpPr>
          <p:cNvPr id="15" name="Forme libre : forme 14">
            <a:extLst>
              <a:ext uri="{FF2B5EF4-FFF2-40B4-BE49-F238E27FC236}">
                <a16:creationId xmlns:a16="http://schemas.microsoft.com/office/drawing/2014/main" id="{1F360B6A-08DE-9861-085C-AB17E814DE08}"/>
              </a:ext>
            </a:extLst>
          </p:cNvPr>
          <p:cNvSpPr/>
          <p:nvPr/>
        </p:nvSpPr>
        <p:spPr>
          <a:xfrm>
            <a:off x="6612522" y="3883468"/>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Inondation</a:t>
            </a:r>
          </a:p>
        </p:txBody>
      </p:sp>
      <p:sp>
        <p:nvSpPr>
          <p:cNvPr id="16" name="Forme libre : forme 15">
            <a:extLst>
              <a:ext uri="{FF2B5EF4-FFF2-40B4-BE49-F238E27FC236}">
                <a16:creationId xmlns:a16="http://schemas.microsoft.com/office/drawing/2014/main" id="{E48C4D37-66FA-E281-D06F-7B340B946AE5}"/>
              </a:ext>
            </a:extLst>
          </p:cNvPr>
          <p:cNvSpPr/>
          <p:nvPr/>
        </p:nvSpPr>
        <p:spPr>
          <a:xfrm>
            <a:off x="8696478" y="3883468"/>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a:t>Transports</a:t>
            </a:r>
            <a:endParaRPr lang="fr-FR" sz="2200" kern="1200" dirty="0"/>
          </a:p>
        </p:txBody>
      </p:sp>
      <p:sp>
        <p:nvSpPr>
          <p:cNvPr id="17" name="Forme libre : forme 16">
            <a:extLst>
              <a:ext uri="{FF2B5EF4-FFF2-40B4-BE49-F238E27FC236}">
                <a16:creationId xmlns:a16="http://schemas.microsoft.com/office/drawing/2014/main" id="{170D7699-90BC-6F19-C609-69E1FFD42138}"/>
              </a:ext>
            </a:extLst>
          </p:cNvPr>
          <p:cNvSpPr/>
          <p:nvPr/>
        </p:nvSpPr>
        <p:spPr>
          <a:xfrm>
            <a:off x="1988580" y="5115507"/>
            <a:ext cx="2919523" cy="1167809"/>
          </a:xfrm>
          <a:custGeom>
            <a:avLst/>
            <a:gdLst>
              <a:gd name="connsiteX0" fmla="*/ 0 w 2919523"/>
              <a:gd name="connsiteY0" fmla="*/ 0 h 1167809"/>
              <a:gd name="connsiteX1" fmla="*/ 2335619 w 2919523"/>
              <a:gd name="connsiteY1" fmla="*/ 0 h 1167809"/>
              <a:gd name="connsiteX2" fmla="*/ 2919523 w 2919523"/>
              <a:gd name="connsiteY2" fmla="*/ 583905 h 1167809"/>
              <a:gd name="connsiteX3" fmla="*/ 2335619 w 2919523"/>
              <a:gd name="connsiteY3" fmla="*/ 1167809 h 1167809"/>
              <a:gd name="connsiteX4" fmla="*/ 0 w 2919523"/>
              <a:gd name="connsiteY4" fmla="*/ 1167809 h 1167809"/>
              <a:gd name="connsiteX5" fmla="*/ 583905 w 2919523"/>
              <a:gd name="connsiteY5" fmla="*/ 583905 h 1167809"/>
              <a:gd name="connsiteX6" fmla="*/ 0 w 2919523"/>
              <a:gd name="connsiteY6" fmla="*/ 0 h 11678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9523" h="1167809">
                <a:moveTo>
                  <a:pt x="0" y="0"/>
                </a:moveTo>
                <a:lnTo>
                  <a:pt x="2335619" y="0"/>
                </a:lnTo>
                <a:lnTo>
                  <a:pt x="2919523" y="583905"/>
                </a:lnTo>
                <a:lnTo>
                  <a:pt x="2335619" y="1167809"/>
                </a:lnTo>
                <a:lnTo>
                  <a:pt x="0" y="1167809"/>
                </a:lnTo>
                <a:lnTo>
                  <a:pt x="583905" y="583905"/>
                </a:lnTo>
                <a:lnTo>
                  <a:pt x="0"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614385" tIns="15240" rIns="583904" bIns="15240" numCol="1" spcCol="1270" anchor="ctr" anchorCtr="0">
            <a:noAutofit/>
          </a:bodyPr>
          <a:lstStyle/>
          <a:p>
            <a:pPr marL="0" lvl="0" indent="0" algn="ctr" defTabSz="1066800">
              <a:lnSpc>
                <a:spcPct val="90000"/>
              </a:lnSpc>
              <a:spcBef>
                <a:spcPct val="0"/>
              </a:spcBef>
              <a:spcAft>
                <a:spcPct val="35000"/>
              </a:spcAft>
              <a:buNone/>
            </a:pPr>
            <a:r>
              <a:rPr lang="fr-FR" sz="2400" kern="1200" dirty="0"/>
              <a:t>Violences</a:t>
            </a:r>
          </a:p>
        </p:txBody>
      </p:sp>
      <p:sp>
        <p:nvSpPr>
          <p:cNvPr id="18" name="Forme libre : forme 17">
            <a:extLst>
              <a:ext uri="{FF2B5EF4-FFF2-40B4-BE49-F238E27FC236}">
                <a16:creationId xmlns:a16="http://schemas.microsoft.com/office/drawing/2014/main" id="{28830217-1908-0BD0-F83B-BFE19C2AEA27}"/>
              </a:ext>
            </a:extLst>
          </p:cNvPr>
          <p:cNvSpPr/>
          <p:nvPr/>
        </p:nvSpPr>
        <p:spPr>
          <a:xfrm>
            <a:off x="4528566" y="5214771"/>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Violences internes</a:t>
            </a:r>
          </a:p>
        </p:txBody>
      </p:sp>
      <p:sp>
        <p:nvSpPr>
          <p:cNvPr id="19" name="Forme libre : forme 18">
            <a:extLst>
              <a:ext uri="{FF2B5EF4-FFF2-40B4-BE49-F238E27FC236}">
                <a16:creationId xmlns:a16="http://schemas.microsoft.com/office/drawing/2014/main" id="{1A38DFB0-3849-A5BB-764A-913462BF342F}"/>
              </a:ext>
            </a:extLst>
          </p:cNvPr>
          <p:cNvSpPr/>
          <p:nvPr/>
        </p:nvSpPr>
        <p:spPr>
          <a:xfrm>
            <a:off x="6612522" y="5214771"/>
            <a:ext cx="2423204" cy="969281"/>
          </a:xfrm>
          <a:custGeom>
            <a:avLst/>
            <a:gdLst>
              <a:gd name="connsiteX0" fmla="*/ 0 w 2423204"/>
              <a:gd name="connsiteY0" fmla="*/ 0 h 969281"/>
              <a:gd name="connsiteX1" fmla="*/ 1938564 w 2423204"/>
              <a:gd name="connsiteY1" fmla="*/ 0 h 969281"/>
              <a:gd name="connsiteX2" fmla="*/ 2423204 w 2423204"/>
              <a:gd name="connsiteY2" fmla="*/ 484641 h 969281"/>
              <a:gd name="connsiteX3" fmla="*/ 1938564 w 2423204"/>
              <a:gd name="connsiteY3" fmla="*/ 969281 h 969281"/>
              <a:gd name="connsiteX4" fmla="*/ 0 w 2423204"/>
              <a:gd name="connsiteY4" fmla="*/ 969281 h 969281"/>
              <a:gd name="connsiteX5" fmla="*/ 484641 w 2423204"/>
              <a:gd name="connsiteY5" fmla="*/ 484641 h 969281"/>
              <a:gd name="connsiteX6" fmla="*/ 0 w 2423204"/>
              <a:gd name="connsiteY6" fmla="*/ 0 h 9692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23204" h="969281">
                <a:moveTo>
                  <a:pt x="0" y="0"/>
                </a:moveTo>
                <a:lnTo>
                  <a:pt x="1938564" y="0"/>
                </a:lnTo>
                <a:lnTo>
                  <a:pt x="2423204" y="484641"/>
                </a:lnTo>
                <a:lnTo>
                  <a:pt x="1938564" y="969281"/>
                </a:lnTo>
                <a:lnTo>
                  <a:pt x="0" y="969281"/>
                </a:lnTo>
                <a:lnTo>
                  <a:pt x="484641" y="484641"/>
                </a:lnTo>
                <a:lnTo>
                  <a:pt x="0" y="0"/>
                </a:lnTo>
                <a:close/>
              </a:path>
            </a:pathLst>
          </a:cu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txBody>
          <a:bodyPr spcFirstLastPara="0" vert="horz" wrap="square" lIns="512581" tIns="13970" rIns="484640" bIns="13970" numCol="1" spcCol="1270" anchor="ctr" anchorCtr="0">
            <a:noAutofit/>
          </a:bodyPr>
          <a:lstStyle/>
          <a:p>
            <a:pPr marL="0" lvl="0" indent="0" algn="ctr" defTabSz="977900">
              <a:lnSpc>
                <a:spcPct val="90000"/>
              </a:lnSpc>
              <a:spcBef>
                <a:spcPct val="0"/>
              </a:spcBef>
              <a:spcAft>
                <a:spcPct val="35000"/>
              </a:spcAft>
              <a:buNone/>
            </a:pPr>
            <a:r>
              <a:rPr lang="fr-FR" sz="2200" kern="1200" dirty="0"/>
              <a:t>Violences externes</a:t>
            </a:r>
          </a:p>
        </p:txBody>
      </p:sp>
    </p:spTree>
    <p:extLst>
      <p:ext uri="{BB962C8B-B14F-4D97-AF65-F5344CB8AC3E}">
        <p14:creationId xmlns:p14="http://schemas.microsoft.com/office/powerpoint/2010/main" val="9303349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2"/>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3"/>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childTnLst>
                                </p:cTn>
                              </p:par>
                            </p:childTnLst>
                          </p:cTn>
                        </p:par>
                        <p:par>
                          <p:cTn id="28" fill="hold">
                            <p:stCondLst>
                              <p:cond delay="0"/>
                            </p:stCondLst>
                            <p:childTnLst>
                              <p:par>
                                <p:cTn id="29" presetID="1" presetClass="entr" presetSubtype="0" fill="hold" grpId="0" nodeType="after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par>
                          <p:cTn id="31" fill="hold">
                            <p:stCondLst>
                              <p:cond delay="0"/>
                            </p:stCondLst>
                            <p:childTnLst>
                              <p:par>
                                <p:cTn id="32" presetID="1"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childTnLst>
                                </p:cTn>
                              </p:par>
                            </p:childTnLst>
                          </p:cTn>
                        </p:par>
                      </p:childTnLst>
                    </p:cTn>
                  </p:par>
                  <p:par>
                    <p:cTn id="34" fill="hold">
                      <p:stCondLst>
                        <p:cond delay="indefinite"/>
                      </p:stCondLst>
                      <p:childTnLst>
                        <p:par>
                          <p:cTn id="35" fill="hold">
                            <p:stCondLst>
                              <p:cond delay="0"/>
                            </p:stCondLst>
                            <p:childTnLst>
                              <p:par>
                                <p:cTn id="36" presetID="1" presetClass="entr" presetSubtype="0" fill="hold" grpId="0" nodeType="clickEffect">
                                  <p:stCondLst>
                                    <p:cond delay="0"/>
                                  </p:stCondLst>
                                  <p:childTnLst>
                                    <p:set>
                                      <p:cBhvr>
                                        <p:cTn id="37" dur="1" fill="hold">
                                          <p:stCondLst>
                                            <p:cond delay="0"/>
                                          </p:stCondLst>
                                        </p:cTn>
                                        <p:tgtEl>
                                          <p:spTgt spid="17"/>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18"/>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25D3D-293D-9CD9-D2A3-D9C1560463AB}"/>
              </a:ext>
            </a:extLst>
          </p:cNvPr>
          <p:cNvSpPr txBox="1"/>
          <p:nvPr/>
        </p:nvSpPr>
        <p:spPr>
          <a:xfrm>
            <a:off x="0" y="191843"/>
            <a:ext cx="12192000" cy="1323439"/>
          </a:xfrm>
          <a:prstGeom prst="rect">
            <a:avLst/>
          </a:prstGeom>
          <a:noFill/>
        </p:spPr>
        <p:txBody>
          <a:bodyPr wrap="square">
            <a:spAutoFit/>
          </a:bodyPr>
          <a:lstStyle/>
          <a:p>
            <a:pPr algn="ctr"/>
            <a:r>
              <a:rPr lang="fr-FR" sz="4000" b="1" dirty="0">
                <a:solidFill>
                  <a:srgbClr val="00B0F0"/>
                </a:solidFill>
              </a:rPr>
              <a:t>NORMES RELATIVES A LA SECURITE INCENDIE</a:t>
            </a:r>
          </a:p>
          <a:p>
            <a:pPr algn="ctr"/>
            <a:r>
              <a:rPr lang="fr-FR" sz="4000" b="1" dirty="0">
                <a:solidFill>
                  <a:srgbClr val="00B0F0"/>
                </a:solidFill>
              </a:rPr>
              <a:t> ET AUX ALARMES</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sp>
        <p:nvSpPr>
          <p:cNvPr id="3" name="ZoneTexte 2">
            <a:extLst>
              <a:ext uri="{FF2B5EF4-FFF2-40B4-BE49-F238E27FC236}">
                <a16:creationId xmlns:a16="http://schemas.microsoft.com/office/drawing/2014/main" id="{8EA40EBE-4041-CEDB-176B-1EEA3BD1C2B1}"/>
              </a:ext>
            </a:extLst>
          </p:cNvPr>
          <p:cNvSpPr txBox="1"/>
          <p:nvPr/>
        </p:nvSpPr>
        <p:spPr>
          <a:xfrm>
            <a:off x="569471" y="1970110"/>
            <a:ext cx="6095489" cy="3293209"/>
          </a:xfrm>
          <a:prstGeom prst="rect">
            <a:avLst/>
          </a:prstGeom>
          <a:noFill/>
        </p:spPr>
        <p:txBody>
          <a:bodyPr wrap="square">
            <a:spAutoFit/>
          </a:bodyPr>
          <a:lstStyle/>
          <a:p>
            <a:pPr marL="285750" indent="-285750" algn="l" fontAlgn="base">
              <a:buFont typeface="Wingdings" panose="05000000000000000000" pitchFamily="2" charset="2"/>
              <a:buChar char="Ø"/>
            </a:pPr>
            <a:r>
              <a:rPr lang="fr-FR" sz="2800" b="0" i="0" dirty="0">
                <a:solidFill>
                  <a:srgbClr val="000000"/>
                </a:solidFill>
                <a:effectLst/>
                <a:latin typeface="Manjari"/>
              </a:rPr>
              <a:t>Tous les bâtiments scolaires doivent </a:t>
            </a:r>
            <a:r>
              <a:rPr lang="fr-FR" sz="4000" b="1" i="0" dirty="0">
                <a:solidFill>
                  <a:srgbClr val="000000"/>
                </a:solidFill>
                <a:effectLst/>
                <a:latin typeface="Manjari"/>
              </a:rPr>
              <a:t>obligatoirement </a:t>
            </a:r>
            <a:r>
              <a:rPr lang="fr-FR" sz="2800" b="0" i="0" dirty="0">
                <a:solidFill>
                  <a:srgbClr val="000000"/>
                </a:solidFill>
                <a:effectLst/>
                <a:latin typeface="Manjari"/>
              </a:rPr>
              <a:t>disposer :</a:t>
            </a:r>
          </a:p>
          <a:p>
            <a:pPr marL="806450" indent="-90488" algn="l" fontAlgn="base">
              <a:buFont typeface="Arial" panose="020B0604020202020204" pitchFamily="34" charset="0"/>
              <a:buChar char="•"/>
            </a:pPr>
            <a:r>
              <a:rPr lang="fr-FR" sz="2800" b="0" i="0" dirty="0">
                <a:solidFill>
                  <a:srgbClr val="000000"/>
                </a:solidFill>
                <a:effectLst/>
                <a:latin typeface="Manjari"/>
              </a:rPr>
              <a:t>De</a:t>
            </a:r>
            <a:r>
              <a:rPr lang="fr-FR" sz="2800" b="1" i="0" dirty="0">
                <a:solidFill>
                  <a:srgbClr val="000000"/>
                </a:solidFill>
                <a:effectLst/>
                <a:latin typeface="Manjari"/>
              </a:rPr>
              <a:t> dispositifs d’alarme et d’avertissement</a:t>
            </a:r>
            <a:r>
              <a:rPr lang="fr-FR" sz="2800" b="0" i="0" dirty="0">
                <a:solidFill>
                  <a:srgbClr val="000000"/>
                </a:solidFill>
                <a:effectLst/>
                <a:latin typeface="Manjari"/>
              </a:rPr>
              <a:t>,</a:t>
            </a:r>
          </a:p>
          <a:p>
            <a:pPr marL="806450" indent="-90488" algn="l" fontAlgn="base">
              <a:buFont typeface="Arial" panose="020B0604020202020204" pitchFamily="34" charset="0"/>
              <a:buChar char="•"/>
            </a:pPr>
            <a:r>
              <a:rPr lang="fr-FR" sz="2800" b="0" i="0" dirty="0">
                <a:solidFill>
                  <a:srgbClr val="000000"/>
                </a:solidFill>
                <a:effectLst/>
                <a:latin typeface="Manjari"/>
              </a:rPr>
              <a:t>D’un </a:t>
            </a:r>
            <a:r>
              <a:rPr lang="fr-FR" sz="2800" b="1" i="0" dirty="0">
                <a:solidFill>
                  <a:srgbClr val="000000"/>
                </a:solidFill>
                <a:effectLst/>
                <a:latin typeface="Manjari"/>
              </a:rPr>
              <a:t>service de surveillance</a:t>
            </a:r>
            <a:r>
              <a:rPr lang="fr-FR" sz="2800" b="0" i="0" dirty="0">
                <a:solidFill>
                  <a:srgbClr val="000000"/>
                </a:solidFill>
                <a:effectLst/>
                <a:latin typeface="Manjari"/>
              </a:rPr>
              <a:t>,</a:t>
            </a:r>
          </a:p>
          <a:p>
            <a:pPr marL="806450" indent="-90488" algn="l" fontAlgn="base">
              <a:buFont typeface="Arial" panose="020B0604020202020204" pitchFamily="34" charset="0"/>
              <a:buChar char="•"/>
            </a:pPr>
            <a:r>
              <a:rPr lang="fr-FR" sz="2800" b="0" i="0" dirty="0">
                <a:solidFill>
                  <a:srgbClr val="000000"/>
                </a:solidFill>
                <a:effectLst/>
                <a:latin typeface="Manjari"/>
              </a:rPr>
              <a:t>De </a:t>
            </a:r>
            <a:r>
              <a:rPr lang="fr-FR" sz="2800" b="1" i="0" dirty="0">
                <a:solidFill>
                  <a:srgbClr val="000000"/>
                </a:solidFill>
                <a:effectLst/>
                <a:latin typeface="Manjari"/>
              </a:rPr>
              <a:t>moyens de secours contre l’incendie appropriés aux risques</a:t>
            </a:r>
            <a:r>
              <a:rPr lang="fr-FR" sz="2800" b="0" i="0" dirty="0">
                <a:solidFill>
                  <a:srgbClr val="000000"/>
                </a:solidFill>
                <a:effectLst/>
                <a:latin typeface="Manjari"/>
              </a:rPr>
              <a:t>.</a:t>
            </a:r>
          </a:p>
        </p:txBody>
      </p:sp>
      <p:pic>
        <p:nvPicPr>
          <p:cNvPr id="1026" name="Picture 2" descr="Alarme incendie - Alarme PPMS - Accord Incendie">
            <a:extLst>
              <a:ext uri="{FF2B5EF4-FFF2-40B4-BE49-F238E27FC236}">
                <a16:creationId xmlns:a16="http://schemas.microsoft.com/office/drawing/2014/main" id="{C8033839-ACEF-6602-F9CD-06D054E252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04369">
            <a:off x="6669383" y="2014784"/>
            <a:ext cx="5050773" cy="2828433"/>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pic>
        <p:nvPicPr>
          <p:cNvPr id="4" name="Image 6">
            <a:extLst>
              <a:ext uri="{FF2B5EF4-FFF2-40B4-BE49-F238E27FC236}">
                <a16:creationId xmlns:a16="http://schemas.microsoft.com/office/drawing/2014/main" id="{277211BD-F870-9E06-400E-FAABA7B6E3FD}"/>
              </a:ext>
            </a:extLst>
          </p:cNvPr>
          <p:cNvPicPr>
            <a:picLocks noChangeAspect="1"/>
          </p:cNvPicPr>
          <p:nvPr/>
        </p:nvPicPr>
        <p:blipFill>
          <a:blip r:embed="rId3"/>
          <a:srcRect/>
          <a:stretch>
            <a:fillRect/>
          </a:stretch>
        </p:blipFill>
        <p:spPr>
          <a:xfrm>
            <a:off x="10489243" y="6283316"/>
            <a:ext cx="1416048" cy="388940"/>
          </a:xfrm>
          <a:prstGeom prst="rect">
            <a:avLst/>
          </a:prstGeom>
          <a:noFill/>
          <a:ln cap="flat">
            <a:noFill/>
          </a:ln>
        </p:spPr>
      </p:pic>
      <p:sp>
        <p:nvSpPr>
          <p:cNvPr id="5" name="ZoneTexte 7">
            <a:extLst>
              <a:ext uri="{FF2B5EF4-FFF2-40B4-BE49-F238E27FC236}">
                <a16:creationId xmlns:a16="http://schemas.microsoft.com/office/drawing/2014/main" id="{5165C82C-91E8-9EAC-211B-9CF1D9BBA565}"/>
              </a:ext>
            </a:extLst>
          </p:cNvPr>
          <p:cNvSpPr txBox="1"/>
          <p:nvPr/>
        </p:nvSpPr>
        <p:spPr>
          <a:xfrm>
            <a:off x="9194770" y="6293120"/>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
        <p:nvSpPr>
          <p:cNvPr id="6" name="ZoneTexte 5">
            <a:extLst>
              <a:ext uri="{FF2B5EF4-FFF2-40B4-BE49-F238E27FC236}">
                <a16:creationId xmlns:a16="http://schemas.microsoft.com/office/drawing/2014/main" id="{FB34EC85-14AD-6EFF-22F6-155AC13C73B7}"/>
              </a:ext>
            </a:extLst>
          </p:cNvPr>
          <p:cNvSpPr txBox="1"/>
          <p:nvPr/>
        </p:nvSpPr>
        <p:spPr>
          <a:xfrm>
            <a:off x="1341161" y="6395257"/>
            <a:ext cx="1909497" cy="276999"/>
          </a:xfrm>
          <a:prstGeom prst="rect">
            <a:avLst/>
          </a:prstGeom>
          <a:noFill/>
        </p:spPr>
        <p:txBody>
          <a:bodyPr wrap="none" rtlCol="0">
            <a:spAutoFit/>
          </a:bodyPr>
          <a:lstStyle/>
          <a:p>
            <a:r>
              <a:rPr lang="fr-FR" sz="1200" dirty="0"/>
              <a:t>Source : rapport ONS 2017</a:t>
            </a:r>
          </a:p>
        </p:txBody>
      </p:sp>
    </p:spTree>
    <p:extLst>
      <p:ext uri="{BB962C8B-B14F-4D97-AF65-F5344CB8AC3E}">
        <p14:creationId xmlns:p14="http://schemas.microsoft.com/office/powerpoint/2010/main" val="3185490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25D3D-293D-9CD9-D2A3-D9C1560463AB}"/>
              </a:ext>
            </a:extLst>
          </p:cNvPr>
          <p:cNvSpPr txBox="1"/>
          <p:nvPr/>
        </p:nvSpPr>
        <p:spPr>
          <a:xfrm>
            <a:off x="-328309" y="309030"/>
            <a:ext cx="12520309" cy="707886"/>
          </a:xfrm>
          <a:prstGeom prst="rect">
            <a:avLst/>
          </a:prstGeom>
          <a:noFill/>
        </p:spPr>
        <p:txBody>
          <a:bodyPr wrap="square">
            <a:spAutoFit/>
          </a:bodyPr>
          <a:lstStyle/>
          <a:p>
            <a:pPr algn="ctr"/>
            <a:r>
              <a:rPr lang="fr-FR" sz="4000" b="1" dirty="0">
                <a:solidFill>
                  <a:srgbClr val="00B0F0"/>
                </a:solidFill>
              </a:rPr>
              <a:t>SERVICE DE SECURITE INCENDIE</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sp>
        <p:nvSpPr>
          <p:cNvPr id="4" name="ZoneTexte 3">
            <a:extLst>
              <a:ext uri="{FF2B5EF4-FFF2-40B4-BE49-F238E27FC236}">
                <a16:creationId xmlns:a16="http://schemas.microsoft.com/office/drawing/2014/main" id="{441E9C0F-7077-0EDA-1FF9-826D1F602E2B}"/>
              </a:ext>
            </a:extLst>
          </p:cNvPr>
          <p:cNvSpPr txBox="1"/>
          <p:nvPr/>
        </p:nvSpPr>
        <p:spPr>
          <a:xfrm>
            <a:off x="828472" y="2242013"/>
            <a:ext cx="6628860" cy="369332"/>
          </a:xfrm>
          <a:prstGeom prst="rect">
            <a:avLst/>
          </a:prstGeom>
          <a:noFill/>
        </p:spPr>
        <p:txBody>
          <a:bodyPr wrap="square">
            <a:spAutoFit/>
          </a:bodyPr>
          <a:lstStyle/>
          <a:p>
            <a:pPr algn="l" fontAlgn="base"/>
            <a:r>
              <a:rPr lang="fr-FR" b="0" i="0" dirty="0">
                <a:solidFill>
                  <a:srgbClr val="000000"/>
                </a:solidFill>
                <a:effectLst/>
                <a:latin typeface="Manjari"/>
              </a:rPr>
              <a:t>Ce service peut être composé par :</a:t>
            </a:r>
          </a:p>
        </p:txBody>
      </p:sp>
      <p:pic>
        <p:nvPicPr>
          <p:cNvPr id="2050" name="Picture 2" descr="Risques liés au statut d'établissement recevant du public - ERP des  établissements scolaires">
            <a:extLst>
              <a:ext uri="{FF2B5EF4-FFF2-40B4-BE49-F238E27FC236}">
                <a16:creationId xmlns:a16="http://schemas.microsoft.com/office/drawing/2014/main" id="{6DF3F78F-3BD9-2E53-D0CB-80C732AE18B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338185">
            <a:off x="7281654" y="1828715"/>
            <a:ext cx="4624369" cy="2389292"/>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8" name="Rectangle : coins arrondis 7">
            <a:extLst>
              <a:ext uri="{FF2B5EF4-FFF2-40B4-BE49-F238E27FC236}">
                <a16:creationId xmlns:a16="http://schemas.microsoft.com/office/drawing/2014/main" id="{B77E9EE3-2EFB-1C2B-F170-09F86363EE66}"/>
              </a:ext>
            </a:extLst>
          </p:cNvPr>
          <p:cNvSpPr/>
          <p:nvPr/>
        </p:nvSpPr>
        <p:spPr>
          <a:xfrm>
            <a:off x="3226557" y="5414159"/>
            <a:ext cx="8793804" cy="707886"/>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35DB6EF7-C9B6-B4E9-5983-276C614401AE}"/>
              </a:ext>
            </a:extLst>
          </p:cNvPr>
          <p:cNvSpPr txBox="1"/>
          <p:nvPr/>
        </p:nvSpPr>
        <p:spPr>
          <a:xfrm>
            <a:off x="3449887" y="5476666"/>
            <a:ext cx="8570474" cy="646331"/>
          </a:xfrm>
          <a:prstGeom prst="rect">
            <a:avLst/>
          </a:prstGeom>
          <a:noFill/>
        </p:spPr>
        <p:txBody>
          <a:bodyPr wrap="square">
            <a:spAutoFit/>
          </a:bodyPr>
          <a:lstStyle/>
          <a:p>
            <a:r>
              <a:rPr lang="fr-FR" i="1" dirty="0">
                <a:solidFill>
                  <a:schemeClr val="bg1"/>
                </a:solidFill>
              </a:rPr>
              <a:t>Question : dans l’établissement, qui exerce ces fonctions de service de sécurité incendie ? </a:t>
            </a:r>
            <a:br>
              <a:rPr lang="fr-FR" i="1" dirty="0">
                <a:solidFill>
                  <a:schemeClr val="bg1"/>
                </a:solidFill>
              </a:rPr>
            </a:br>
            <a:r>
              <a:rPr lang="fr-FR" i="1" dirty="0">
                <a:solidFill>
                  <a:schemeClr val="bg1"/>
                </a:solidFill>
              </a:rPr>
              <a:t>Des personnes en interne ou des personnes en externe.</a:t>
            </a:r>
          </a:p>
        </p:txBody>
      </p:sp>
      <p:sp>
        <p:nvSpPr>
          <p:cNvPr id="11" name="ZoneTexte 7">
            <a:extLst>
              <a:ext uri="{FF2B5EF4-FFF2-40B4-BE49-F238E27FC236}">
                <a16:creationId xmlns:a16="http://schemas.microsoft.com/office/drawing/2014/main" id="{C64E5116-FF0D-1F40-1651-89C72C580302}"/>
              </a:ext>
            </a:extLst>
          </p:cNvPr>
          <p:cNvSpPr txBox="1"/>
          <p:nvPr/>
        </p:nvSpPr>
        <p:spPr>
          <a:xfrm>
            <a:off x="9194770" y="6293120"/>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12" name="Image 6">
            <a:extLst>
              <a:ext uri="{FF2B5EF4-FFF2-40B4-BE49-F238E27FC236}">
                <a16:creationId xmlns:a16="http://schemas.microsoft.com/office/drawing/2014/main" id="{07426B7B-DA9E-BA41-99F1-38D181F98124}"/>
              </a:ext>
            </a:extLst>
          </p:cNvPr>
          <p:cNvPicPr>
            <a:picLocks noChangeAspect="1"/>
          </p:cNvPicPr>
          <p:nvPr/>
        </p:nvPicPr>
        <p:blipFill>
          <a:blip r:embed="rId3"/>
          <a:srcRect/>
          <a:stretch>
            <a:fillRect/>
          </a:stretch>
        </p:blipFill>
        <p:spPr>
          <a:xfrm>
            <a:off x="10489243" y="6283316"/>
            <a:ext cx="1416048" cy="388940"/>
          </a:xfrm>
          <a:prstGeom prst="rect">
            <a:avLst/>
          </a:prstGeom>
          <a:noFill/>
          <a:ln cap="flat">
            <a:noFill/>
          </a:ln>
        </p:spPr>
      </p:pic>
      <p:sp>
        <p:nvSpPr>
          <p:cNvPr id="2" name="ZoneTexte 1">
            <a:extLst>
              <a:ext uri="{FF2B5EF4-FFF2-40B4-BE49-F238E27FC236}">
                <a16:creationId xmlns:a16="http://schemas.microsoft.com/office/drawing/2014/main" id="{1A73D5EE-FBFE-5CB8-DDDD-0DE211802FD6}"/>
              </a:ext>
            </a:extLst>
          </p:cNvPr>
          <p:cNvSpPr txBox="1"/>
          <p:nvPr/>
        </p:nvSpPr>
        <p:spPr>
          <a:xfrm>
            <a:off x="546639" y="1395827"/>
            <a:ext cx="6628861" cy="800219"/>
          </a:xfrm>
          <a:prstGeom prst="rect">
            <a:avLst/>
          </a:prstGeom>
          <a:noFill/>
        </p:spPr>
        <p:txBody>
          <a:bodyPr wrap="square">
            <a:spAutoFit/>
          </a:bodyPr>
          <a:lstStyle/>
          <a:p>
            <a:pPr marL="285750" indent="-285750" algn="l" fontAlgn="base">
              <a:buFont typeface="Wingdings" panose="05000000000000000000" pitchFamily="2" charset="2"/>
              <a:buChar char="Ø"/>
            </a:pPr>
            <a:r>
              <a:rPr lang="fr-FR" b="1" i="0" dirty="0">
                <a:solidFill>
                  <a:srgbClr val="000000"/>
                </a:solidFill>
                <a:effectLst/>
                <a:latin typeface="Manjari"/>
              </a:rPr>
              <a:t>Un</a:t>
            </a:r>
            <a:r>
              <a:rPr lang="fr-FR" b="0" i="0" dirty="0">
                <a:solidFill>
                  <a:srgbClr val="000000"/>
                </a:solidFill>
                <a:effectLst/>
                <a:latin typeface="Manjari"/>
              </a:rPr>
              <a:t> </a:t>
            </a:r>
            <a:r>
              <a:rPr lang="fr-FR" b="1" i="0" dirty="0">
                <a:solidFill>
                  <a:srgbClr val="000000"/>
                </a:solidFill>
                <a:effectLst/>
                <a:latin typeface="Manjari"/>
              </a:rPr>
              <a:t>service de sécurité incendie doit </a:t>
            </a:r>
            <a:r>
              <a:rPr lang="fr-FR" sz="2800" b="1" i="0" dirty="0">
                <a:solidFill>
                  <a:srgbClr val="000000"/>
                </a:solidFill>
                <a:effectLst/>
                <a:latin typeface="Manjari"/>
              </a:rPr>
              <a:t>obligatoirement</a:t>
            </a:r>
            <a:r>
              <a:rPr lang="fr-FR" b="1" i="0" dirty="0">
                <a:solidFill>
                  <a:srgbClr val="000000"/>
                </a:solidFill>
                <a:effectLst/>
                <a:latin typeface="Manjari"/>
              </a:rPr>
              <a:t> être mis en place dans les bâtiments scolaires</a:t>
            </a:r>
            <a:r>
              <a:rPr lang="fr-FR" b="0" i="0" dirty="0">
                <a:solidFill>
                  <a:srgbClr val="000000"/>
                </a:solidFill>
                <a:effectLst/>
                <a:latin typeface="Manjari"/>
              </a:rPr>
              <a:t>.</a:t>
            </a:r>
          </a:p>
        </p:txBody>
      </p:sp>
      <p:sp>
        <p:nvSpPr>
          <p:cNvPr id="3" name="ZoneTexte 2">
            <a:extLst>
              <a:ext uri="{FF2B5EF4-FFF2-40B4-BE49-F238E27FC236}">
                <a16:creationId xmlns:a16="http://schemas.microsoft.com/office/drawing/2014/main" id="{8A03DCC2-165C-140D-C16C-E67852E5C3E2}"/>
              </a:ext>
            </a:extLst>
          </p:cNvPr>
          <p:cNvSpPr txBox="1"/>
          <p:nvPr/>
        </p:nvSpPr>
        <p:spPr>
          <a:xfrm>
            <a:off x="836659" y="2630601"/>
            <a:ext cx="6628860" cy="646331"/>
          </a:xfrm>
          <a:prstGeom prst="rect">
            <a:avLst/>
          </a:prstGeom>
          <a:noFill/>
        </p:spPr>
        <p:txBody>
          <a:bodyPr wrap="square">
            <a:spAutoFit/>
          </a:bodyPr>
          <a:lstStyle/>
          <a:p>
            <a:pPr marL="285750" indent="-285750" algn="l" fontAlgn="base">
              <a:buFont typeface="Wingdings" panose="05000000000000000000" pitchFamily="2" charset="2"/>
              <a:buChar char="§"/>
            </a:pPr>
            <a:r>
              <a:rPr lang="fr-FR" b="0" i="0" dirty="0">
                <a:solidFill>
                  <a:srgbClr val="000000"/>
                </a:solidFill>
                <a:effectLst/>
                <a:latin typeface="Manjari"/>
              </a:rPr>
              <a:t>Des personnes entraînées à l’utilisation des moyens de secours contre l’incendie et à l’évacuation des personnes</a:t>
            </a:r>
          </a:p>
        </p:txBody>
      </p:sp>
      <p:sp>
        <p:nvSpPr>
          <p:cNvPr id="5" name="ZoneTexte 4">
            <a:extLst>
              <a:ext uri="{FF2B5EF4-FFF2-40B4-BE49-F238E27FC236}">
                <a16:creationId xmlns:a16="http://schemas.microsoft.com/office/drawing/2014/main" id="{FEED072B-C861-AA5C-314F-7E5B99FB4AAC}"/>
              </a:ext>
            </a:extLst>
          </p:cNvPr>
          <p:cNvSpPr txBox="1"/>
          <p:nvPr/>
        </p:nvSpPr>
        <p:spPr>
          <a:xfrm>
            <a:off x="836659" y="4052504"/>
            <a:ext cx="6628860" cy="1200329"/>
          </a:xfrm>
          <a:prstGeom prst="rect">
            <a:avLst/>
          </a:prstGeom>
          <a:noFill/>
        </p:spPr>
        <p:txBody>
          <a:bodyPr wrap="square">
            <a:spAutoFit/>
          </a:bodyPr>
          <a:lstStyle/>
          <a:p>
            <a:pPr algn="l" fontAlgn="base"/>
            <a:r>
              <a:rPr lang="fr-FR" b="0" i="0" dirty="0">
                <a:solidFill>
                  <a:srgbClr val="000000"/>
                </a:solidFill>
                <a:effectLst/>
                <a:latin typeface="Manjari"/>
              </a:rPr>
              <a:t>Le nombre de personnes qui composent le service de sécurité incendie doit être adapté à la capacité d’accueil du bâtiment scolaire. En outre, un poste de sécurité doit être mis en place et permettre une communication rapide avec les services de secours.</a:t>
            </a:r>
          </a:p>
        </p:txBody>
      </p:sp>
      <p:sp>
        <p:nvSpPr>
          <p:cNvPr id="6" name="ZoneTexte 5">
            <a:extLst>
              <a:ext uri="{FF2B5EF4-FFF2-40B4-BE49-F238E27FC236}">
                <a16:creationId xmlns:a16="http://schemas.microsoft.com/office/drawing/2014/main" id="{686375E9-A2FD-9B9D-08F1-EC27288B1509}"/>
              </a:ext>
            </a:extLst>
          </p:cNvPr>
          <p:cNvSpPr txBox="1"/>
          <p:nvPr/>
        </p:nvSpPr>
        <p:spPr>
          <a:xfrm>
            <a:off x="836659" y="3286517"/>
            <a:ext cx="6628860" cy="369332"/>
          </a:xfrm>
          <a:prstGeom prst="rect">
            <a:avLst/>
          </a:prstGeom>
          <a:noFill/>
        </p:spPr>
        <p:txBody>
          <a:bodyPr wrap="square">
            <a:spAutoFit/>
          </a:bodyPr>
          <a:lstStyle/>
          <a:p>
            <a:pPr marL="285750" indent="-285750" algn="l" fontAlgn="base">
              <a:buFont typeface="Wingdings" panose="05000000000000000000" pitchFamily="2" charset="2"/>
              <a:buChar char="§"/>
            </a:pPr>
            <a:r>
              <a:rPr lang="fr-FR" b="0" i="0" dirty="0">
                <a:solidFill>
                  <a:srgbClr val="000000"/>
                </a:solidFill>
                <a:effectLst/>
                <a:latin typeface="Manjari"/>
              </a:rPr>
              <a:t>Des agents de sécurité-incendie disposant d’une qualification</a:t>
            </a:r>
          </a:p>
        </p:txBody>
      </p:sp>
      <p:sp>
        <p:nvSpPr>
          <p:cNvPr id="9" name="ZoneTexte 8">
            <a:extLst>
              <a:ext uri="{FF2B5EF4-FFF2-40B4-BE49-F238E27FC236}">
                <a16:creationId xmlns:a16="http://schemas.microsoft.com/office/drawing/2014/main" id="{3316DBC4-360A-EC92-7915-552C8E8EA221}"/>
              </a:ext>
            </a:extLst>
          </p:cNvPr>
          <p:cNvSpPr txBox="1"/>
          <p:nvPr/>
        </p:nvSpPr>
        <p:spPr>
          <a:xfrm>
            <a:off x="836659" y="3612020"/>
            <a:ext cx="6628860" cy="369332"/>
          </a:xfrm>
          <a:prstGeom prst="rect">
            <a:avLst/>
          </a:prstGeom>
          <a:noFill/>
        </p:spPr>
        <p:txBody>
          <a:bodyPr wrap="square">
            <a:spAutoFit/>
          </a:bodyPr>
          <a:lstStyle/>
          <a:p>
            <a:pPr marL="285750" indent="-285750" algn="l" fontAlgn="base">
              <a:buFont typeface="Wingdings" panose="05000000000000000000" pitchFamily="2" charset="2"/>
              <a:buChar char="§"/>
            </a:pPr>
            <a:r>
              <a:rPr lang="fr-FR" b="0" i="0" dirty="0">
                <a:solidFill>
                  <a:srgbClr val="000000"/>
                </a:solidFill>
                <a:effectLst/>
                <a:latin typeface="Manjari"/>
              </a:rPr>
              <a:t>Des sapeurs-pompiers</a:t>
            </a:r>
          </a:p>
        </p:txBody>
      </p:sp>
    </p:spTree>
    <p:extLst>
      <p:ext uri="{BB962C8B-B14F-4D97-AF65-F5344CB8AC3E}">
        <p14:creationId xmlns:p14="http://schemas.microsoft.com/office/powerpoint/2010/main" val="12259857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5"/>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0" grpId="0"/>
      <p:bldP spid="2" grpId="0"/>
      <p:bldP spid="3" grpId="0"/>
      <p:bldP spid="5" grpId="0"/>
      <p:bldP spid="6" grpId="0"/>
      <p:bldP spid="9"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FDBAE519-79B4-382E-D344-B9858BC4E5A2}"/>
              </a:ext>
            </a:extLst>
          </p:cNvPr>
          <p:cNvSpPr txBox="1"/>
          <p:nvPr/>
        </p:nvSpPr>
        <p:spPr>
          <a:xfrm>
            <a:off x="269131" y="1714986"/>
            <a:ext cx="11459181" cy="707886"/>
          </a:xfrm>
          <a:prstGeom prst="rect">
            <a:avLst/>
          </a:prstGeom>
          <a:noFill/>
        </p:spPr>
        <p:txBody>
          <a:bodyPr wrap="square">
            <a:spAutoFit/>
          </a:bodyPr>
          <a:lstStyle/>
          <a:p>
            <a:pPr marL="285750" indent="-285750" algn="l" fontAlgn="base">
              <a:buFont typeface="Arial" panose="020B0604020202020204" pitchFamily="34" charset="0"/>
              <a:buChar char="•"/>
            </a:pPr>
            <a:r>
              <a:rPr lang="fr-FR" sz="2000" b="0" i="0" dirty="0">
                <a:solidFill>
                  <a:srgbClr val="000000"/>
                </a:solidFill>
                <a:effectLst/>
                <a:latin typeface="Manjari"/>
              </a:rPr>
              <a:t>Un système d’alarme doit être installé et comprendre des déclencheurs manuels à proximité de chaque escalier et des sorties situées au rez-de-chaussée.</a:t>
            </a:r>
          </a:p>
        </p:txBody>
      </p:sp>
      <p:sp>
        <p:nvSpPr>
          <p:cNvPr id="6" name="ZoneTexte 5">
            <a:extLst>
              <a:ext uri="{FF2B5EF4-FFF2-40B4-BE49-F238E27FC236}">
                <a16:creationId xmlns:a16="http://schemas.microsoft.com/office/drawing/2014/main" id="{E940CAF6-475C-D8C8-291F-85C276A93EF2}"/>
              </a:ext>
            </a:extLst>
          </p:cNvPr>
          <p:cNvSpPr txBox="1"/>
          <p:nvPr/>
        </p:nvSpPr>
        <p:spPr>
          <a:xfrm>
            <a:off x="-162670" y="216723"/>
            <a:ext cx="12354670" cy="1323439"/>
          </a:xfrm>
          <a:prstGeom prst="rect">
            <a:avLst/>
          </a:prstGeom>
          <a:noFill/>
        </p:spPr>
        <p:txBody>
          <a:bodyPr wrap="square">
            <a:spAutoFit/>
          </a:bodyPr>
          <a:lstStyle/>
          <a:p>
            <a:pPr algn="ctr"/>
            <a:r>
              <a:rPr lang="fr-FR" sz="4000" b="1" cap="all" dirty="0">
                <a:solidFill>
                  <a:srgbClr val="00B0F0"/>
                </a:solidFill>
              </a:rPr>
              <a:t>SYSTÈME D’ALARME Adapté et Gestion de la mise en sécurité ou de l’évacuation de l’établissement</a:t>
            </a:r>
          </a:p>
        </p:txBody>
      </p:sp>
      <p:sp>
        <p:nvSpPr>
          <p:cNvPr id="11" name="ZoneTexte 7">
            <a:extLst>
              <a:ext uri="{FF2B5EF4-FFF2-40B4-BE49-F238E27FC236}">
                <a16:creationId xmlns:a16="http://schemas.microsoft.com/office/drawing/2014/main" id="{FFF45353-714A-5583-8BF9-21D905CE3670}"/>
              </a:ext>
            </a:extLst>
          </p:cNvPr>
          <p:cNvSpPr txBox="1"/>
          <p:nvPr/>
        </p:nvSpPr>
        <p:spPr>
          <a:xfrm>
            <a:off x="9143970" y="643967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12" name="Image 6">
            <a:extLst>
              <a:ext uri="{FF2B5EF4-FFF2-40B4-BE49-F238E27FC236}">
                <a16:creationId xmlns:a16="http://schemas.microsoft.com/office/drawing/2014/main" id="{9B786567-F6BC-864E-82B5-F5A6B145F523}"/>
              </a:ext>
            </a:extLst>
          </p:cNvPr>
          <p:cNvPicPr>
            <a:picLocks noChangeAspect="1"/>
          </p:cNvPicPr>
          <p:nvPr/>
        </p:nvPicPr>
        <p:blipFill>
          <a:blip r:embed="rId2"/>
          <a:srcRect/>
          <a:stretch>
            <a:fillRect/>
          </a:stretch>
        </p:blipFill>
        <p:spPr>
          <a:xfrm>
            <a:off x="10312264" y="6439671"/>
            <a:ext cx="1416048" cy="388940"/>
          </a:xfrm>
          <a:prstGeom prst="rect">
            <a:avLst/>
          </a:prstGeom>
          <a:noFill/>
          <a:ln cap="flat">
            <a:noFill/>
          </a:ln>
        </p:spPr>
      </p:pic>
      <p:sp>
        <p:nvSpPr>
          <p:cNvPr id="2" name="ZoneTexte 1">
            <a:extLst>
              <a:ext uri="{FF2B5EF4-FFF2-40B4-BE49-F238E27FC236}">
                <a16:creationId xmlns:a16="http://schemas.microsoft.com/office/drawing/2014/main" id="{96737508-083B-D04E-FC81-5FA9EFED378E}"/>
              </a:ext>
            </a:extLst>
          </p:cNvPr>
          <p:cNvSpPr txBox="1"/>
          <p:nvPr/>
        </p:nvSpPr>
        <p:spPr>
          <a:xfrm>
            <a:off x="285074" y="2422872"/>
            <a:ext cx="11459181" cy="707886"/>
          </a:xfrm>
          <a:prstGeom prst="rect">
            <a:avLst/>
          </a:prstGeom>
          <a:noFill/>
        </p:spPr>
        <p:txBody>
          <a:bodyPr wrap="square">
            <a:spAutoFit/>
          </a:bodyPr>
          <a:lstStyle/>
          <a:p>
            <a:pPr marL="285750" indent="-285750" algn="l" fontAlgn="base">
              <a:buFont typeface="Arial" panose="020B0604020202020204" pitchFamily="34" charset="0"/>
              <a:buChar char="•"/>
            </a:pPr>
            <a:r>
              <a:rPr lang="fr-FR" sz="2000" b="0" i="0" dirty="0">
                <a:solidFill>
                  <a:srgbClr val="000000"/>
                </a:solidFill>
                <a:effectLst/>
                <a:latin typeface="Manjari"/>
              </a:rPr>
              <a:t>L’alarme doit émettre un signal sonore facilement identifiable qui ne peut être confondu avec un autre signal sonore. Les membres du personnel doivent être formés à le reconnaître facilement. </a:t>
            </a:r>
          </a:p>
        </p:txBody>
      </p:sp>
      <p:sp>
        <p:nvSpPr>
          <p:cNvPr id="4" name="ZoneTexte 3">
            <a:extLst>
              <a:ext uri="{FF2B5EF4-FFF2-40B4-BE49-F238E27FC236}">
                <a16:creationId xmlns:a16="http://schemas.microsoft.com/office/drawing/2014/main" id="{C48250EC-B091-DBFD-4587-483C93856704}"/>
              </a:ext>
            </a:extLst>
          </p:cNvPr>
          <p:cNvSpPr txBox="1"/>
          <p:nvPr/>
        </p:nvSpPr>
        <p:spPr>
          <a:xfrm>
            <a:off x="269130" y="3130758"/>
            <a:ext cx="11459181" cy="1323439"/>
          </a:xfrm>
          <a:prstGeom prst="rect">
            <a:avLst/>
          </a:prstGeom>
          <a:noFill/>
        </p:spPr>
        <p:txBody>
          <a:bodyPr wrap="square">
            <a:spAutoFit/>
          </a:bodyPr>
          <a:lstStyle/>
          <a:p>
            <a:pPr marL="285750" indent="-285750" algn="l" fontAlgn="base">
              <a:buFont typeface="Arial" panose="020B0604020202020204" pitchFamily="34" charset="0"/>
              <a:buChar char="•"/>
            </a:pPr>
            <a:r>
              <a:rPr lang="fr-FR" sz="2000" dirty="0">
                <a:solidFill>
                  <a:srgbClr val="000000"/>
                </a:solidFill>
                <a:latin typeface="Manjari"/>
              </a:rPr>
              <a:t>Les pouvoirs publics utilisent désormais le dispositif FR-ALERT pour informer la population des consignes de mise en sécurité. Le personnel de l’établissement doit être formé en conséquence. Les jeunes qui ont l’autorisation d’avoir leur téléphone mobile avec eux en classe sont susceptibles de recevoir également l’alerte. </a:t>
            </a:r>
          </a:p>
        </p:txBody>
      </p:sp>
      <p:sp>
        <p:nvSpPr>
          <p:cNvPr id="5" name="ZoneTexte 4">
            <a:extLst>
              <a:ext uri="{FF2B5EF4-FFF2-40B4-BE49-F238E27FC236}">
                <a16:creationId xmlns:a16="http://schemas.microsoft.com/office/drawing/2014/main" id="{69D3C5D6-AA26-BDF6-B5C1-B051FA83B50C}"/>
              </a:ext>
            </a:extLst>
          </p:cNvPr>
          <p:cNvSpPr txBox="1"/>
          <p:nvPr/>
        </p:nvSpPr>
        <p:spPr>
          <a:xfrm>
            <a:off x="253187" y="4454197"/>
            <a:ext cx="8357414" cy="1323439"/>
          </a:xfrm>
          <a:prstGeom prst="rect">
            <a:avLst/>
          </a:prstGeom>
          <a:noFill/>
        </p:spPr>
        <p:txBody>
          <a:bodyPr wrap="square">
            <a:spAutoFit/>
          </a:bodyPr>
          <a:lstStyle/>
          <a:p>
            <a:pPr marL="285750" indent="-285750" algn="l" fontAlgn="base">
              <a:buFont typeface="Arial" panose="020B0604020202020204" pitchFamily="34" charset="0"/>
              <a:buChar char="•"/>
            </a:pPr>
            <a:r>
              <a:rPr lang="fr-FR" sz="2000" dirty="0">
                <a:solidFill>
                  <a:srgbClr val="000000"/>
                </a:solidFill>
                <a:latin typeface="Manjari"/>
              </a:rPr>
              <a:t>Le PPMS permet de s’entraîner. Différents scénarios sont mis en œuvre. L’établissement peut faire en complément ses propres exercices et notamment solliciter le SDIS (pompiers) pour s’entrainer dans les locaux à cette occasion.</a:t>
            </a:r>
          </a:p>
        </p:txBody>
      </p:sp>
      <p:pic>
        <p:nvPicPr>
          <p:cNvPr id="1026" name="Picture 2" descr="Plan Particulier de Mise en Sécurité (PPMS) et Sécurité des écoles,  collèges et lycées - Actualités récentes - COLLEGE MASSEY">
            <a:extLst>
              <a:ext uri="{FF2B5EF4-FFF2-40B4-BE49-F238E27FC236}">
                <a16:creationId xmlns:a16="http://schemas.microsoft.com/office/drawing/2014/main" id="{30F3DC33-DD06-F85E-7756-3CCD122A6A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72364" y="4467525"/>
            <a:ext cx="2847975" cy="16002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133654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E940CAF6-475C-D8C8-291F-85C276A93EF2}"/>
              </a:ext>
            </a:extLst>
          </p:cNvPr>
          <p:cNvSpPr txBox="1"/>
          <p:nvPr/>
        </p:nvSpPr>
        <p:spPr>
          <a:xfrm>
            <a:off x="269131" y="204126"/>
            <a:ext cx="11922869" cy="400110"/>
          </a:xfrm>
          <a:prstGeom prst="rect">
            <a:avLst/>
          </a:prstGeom>
          <a:noFill/>
        </p:spPr>
        <p:txBody>
          <a:bodyPr wrap="square">
            <a:spAutoFit/>
          </a:bodyPr>
          <a:lstStyle/>
          <a:p>
            <a:pPr algn="ctr"/>
            <a:r>
              <a:rPr lang="fr-FR" sz="2000" b="1" dirty="0">
                <a:solidFill>
                  <a:srgbClr val="00B0F0"/>
                </a:solidFill>
              </a:rPr>
              <a:t>SYSTÈME </a:t>
            </a:r>
            <a:r>
              <a:rPr lang="fr-FR" sz="2000" b="1" cap="all" dirty="0">
                <a:solidFill>
                  <a:srgbClr val="00B0F0"/>
                </a:solidFill>
              </a:rPr>
              <a:t>D’ALARME Adapté et Gestion de la mise en sécurité ou de l’évacuation de l’établissement</a:t>
            </a:r>
          </a:p>
        </p:txBody>
      </p:sp>
      <p:sp>
        <p:nvSpPr>
          <p:cNvPr id="10" name="Rectangle : coins arrondis 9">
            <a:extLst>
              <a:ext uri="{FF2B5EF4-FFF2-40B4-BE49-F238E27FC236}">
                <a16:creationId xmlns:a16="http://schemas.microsoft.com/office/drawing/2014/main" id="{6AE2C07A-CE49-88DC-AACD-45DFA2D58FD1}"/>
              </a:ext>
            </a:extLst>
          </p:cNvPr>
          <p:cNvSpPr/>
          <p:nvPr/>
        </p:nvSpPr>
        <p:spPr>
          <a:xfrm>
            <a:off x="243190" y="753353"/>
            <a:ext cx="11705620" cy="5351293"/>
          </a:xfrm>
          <a:prstGeom prst="roundRect">
            <a:avLst/>
          </a:prstGeom>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fontAlgn="base"/>
            <a:r>
              <a:rPr lang="fr-FR" sz="2000" b="0" i="1" dirty="0">
                <a:solidFill>
                  <a:schemeClr val="bg1"/>
                </a:solidFill>
                <a:effectLst/>
                <a:latin typeface="Manjari"/>
              </a:rPr>
              <a:t>Questions : </a:t>
            </a:r>
          </a:p>
        </p:txBody>
      </p:sp>
      <p:sp>
        <p:nvSpPr>
          <p:cNvPr id="11" name="ZoneTexte 7">
            <a:extLst>
              <a:ext uri="{FF2B5EF4-FFF2-40B4-BE49-F238E27FC236}">
                <a16:creationId xmlns:a16="http://schemas.microsoft.com/office/drawing/2014/main" id="{FFF45353-714A-5583-8BF9-21D905CE3670}"/>
              </a:ext>
            </a:extLst>
          </p:cNvPr>
          <p:cNvSpPr txBox="1"/>
          <p:nvPr/>
        </p:nvSpPr>
        <p:spPr>
          <a:xfrm>
            <a:off x="9143970" y="643967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12" name="Image 6">
            <a:extLst>
              <a:ext uri="{FF2B5EF4-FFF2-40B4-BE49-F238E27FC236}">
                <a16:creationId xmlns:a16="http://schemas.microsoft.com/office/drawing/2014/main" id="{9B786567-F6BC-864E-82B5-F5A6B145F523}"/>
              </a:ext>
            </a:extLst>
          </p:cNvPr>
          <p:cNvPicPr>
            <a:picLocks noChangeAspect="1"/>
          </p:cNvPicPr>
          <p:nvPr/>
        </p:nvPicPr>
        <p:blipFill>
          <a:blip r:embed="rId2"/>
          <a:srcRect/>
          <a:stretch>
            <a:fillRect/>
          </a:stretch>
        </p:blipFill>
        <p:spPr>
          <a:xfrm>
            <a:off x="10312264" y="6439671"/>
            <a:ext cx="1416048" cy="388940"/>
          </a:xfrm>
          <a:prstGeom prst="rect">
            <a:avLst/>
          </a:prstGeom>
          <a:noFill/>
          <a:ln cap="flat">
            <a:noFill/>
          </a:ln>
        </p:spPr>
      </p:pic>
      <p:sp>
        <p:nvSpPr>
          <p:cNvPr id="4" name="ZoneTexte 3">
            <a:extLst>
              <a:ext uri="{FF2B5EF4-FFF2-40B4-BE49-F238E27FC236}">
                <a16:creationId xmlns:a16="http://schemas.microsoft.com/office/drawing/2014/main" id="{98AE7262-D889-2AFE-8DD6-6F03B73C779B}"/>
              </a:ext>
            </a:extLst>
          </p:cNvPr>
          <p:cNvSpPr txBox="1"/>
          <p:nvPr/>
        </p:nvSpPr>
        <p:spPr>
          <a:xfrm>
            <a:off x="1828800" y="978631"/>
            <a:ext cx="10120010" cy="1200329"/>
          </a:xfrm>
          <a:prstGeom prst="rect">
            <a:avLst/>
          </a:prstGeom>
          <a:noFill/>
        </p:spPr>
        <p:txBody>
          <a:bodyPr wrap="square">
            <a:spAutoFit/>
          </a:bodyPr>
          <a:lstStyle/>
          <a:p>
            <a:pPr marL="342900" indent="-342900" algn="l" fontAlgn="base">
              <a:buFont typeface="Arial" panose="020B0604020202020204" pitchFamily="34" charset="0"/>
              <a:buChar char="•"/>
            </a:pPr>
            <a:r>
              <a:rPr lang="fr-FR" sz="2400" b="0" i="1" dirty="0">
                <a:solidFill>
                  <a:schemeClr val="bg1"/>
                </a:solidFill>
                <a:effectLst/>
                <a:latin typeface="Manjari"/>
              </a:rPr>
              <a:t>l’établissement accueille des personnels ou élèves déficients auditifs : l’alarme est-elle également perceptible par les publics déficients auditifs ? Si non, quel dispositif permet de s’assurer que tous perçoivent l’alarme ?</a:t>
            </a:r>
          </a:p>
        </p:txBody>
      </p:sp>
      <p:sp>
        <p:nvSpPr>
          <p:cNvPr id="5" name="ZoneTexte 4">
            <a:extLst>
              <a:ext uri="{FF2B5EF4-FFF2-40B4-BE49-F238E27FC236}">
                <a16:creationId xmlns:a16="http://schemas.microsoft.com/office/drawing/2014/main" id="{5920F3F0-4400-8D8B-4654-2ECFDDE7D6EE}"/>
              </a:ext>
            </a:extLst>
          </p:cNvPr>
          <p:cNvSpPr txBox="1"/>
          <p:nvPr/>
        </p:nvSpPr>
        <p:spPr>
          <a:xfrm>
            <a:off x="1828800" y="2178960"/>
            <a:ext cx="10120010" cy="1569660"/>
          </a:xfrm>
          <a:prstGeom prst="rect">
            <a:avLst/>
          </a:prstGeom>
          <a:noFill/>
        </p:spPr>
        <p:txBody>
          <a:bodyPr wrap="square">
            <a:spAutoFit/>
          </a:bodyPr>
          <a:lstStyle/>
          <a:p>
            <a:pPr marL="342900" indent="-342900" algn="l" fontAlgn="base">
              <a:buFont typeface="Arial" panose="020B0604020202020204" pitchFamily="34" charset="0"/>
              <a:buChar char="•"/>
            </a:pPr>
            <a:r>
              <a:rPr lang="fr-FR" sz="2400" i="1" dirty="0">
                <a:solidFill>
                  <a:schemeClr val="bg1"/>
                </a:solidFill>
                <a:latin typeface="Manjari"/>
              </a:rPr>
              <a:t>si l’établissement prévoit un système d’alerte par le biais d’une messagerie (sms, mail), le réseau mobile permet-il en permanence d’émettre et recevoir un sms (ex. alerte intrusion sans déclenchement d’alarme sonore, mais envoi de consignes aux enseignants pour déclencher la mise en sécurité)</a:t>
            </a:r>
          </a:p>
        </p:txBody>
      </p:sp>
      <p:sp>
        <p:nvSpPr>
          <p:cNvPr id="7" name="ZoneTexte 6">
            <a:extLst>
              <a:ext uri="{FF2B5EF4-FFF2-40B4-BE49-F238E27FC236}">
                <a16:creationId xmlns:a16="http://schemas.microsoft.com/office/drawing/2014/main" id="{A168110E-F59A-E35A-35A9-26D2726B9504}"/>
              </a:ext>
            </a:extLst>
          </p:cNvPr>
          <p:cNvSpPr txBox="1"/>
          <p:nvPr/>
        </p:nvSpPr>
        <p:spPr>
          <a:xfrm>
            <a:off x="1828800" y="4579617"/>
            <a:ext cx="10120010" cy="1200329"/>
          </a:xfrm>
          <a:prstGeom prst="rect">
            <a:avLst/>
          </a:prstGeom>
          <a:noFill/>
        </p:spPr>
        <p:txBody>
          <a:bodyPr wrap="square">
            <a:spAutoFit/>
          </a:bodyPr>
          <a:lstStyle/>
          <a:p>
            <a:pPr marL="342900" indent="-342900" fontAlgn="base">
              <a:buFont typeface="Arial" panose="020B0604020202020204" pitchFamily="34" charset="0"/>
              <a:buChar char="•"/>
            </a:pPr>
            <a:r>
              <a:rPr lang="fr-FR" sz="2400" i="1" dirty="0">
                <a:solidFill>
                  <a:schemeClr val="bg1"/>
                </a:solidFill>
                <a:latin typeface="Manjari"/>
              </a:rPr>
              <a:t>PPMS : tous les cas de figure sont-ils testés ? Les remarques en fin d’exercice sont-elles prises en compte ? Les dysfonctionnements signalés aux précédents exercices ont-ils été traités ou des mesures sont-elles prises pour y palier ?</a:t>
            </a:r>
            <a:endParaRPr lang="fr-FR" sz="2400" b="0" i="1" dirty="0">
              <a:solidFill>
                <a:schemeClr val="bg1"/>
              </a:solidFill>
              <a:effectLst/>
              <a:latin typeface="Manjari"/>
            </a:endParaRPr>
          </a:p>
        </p:txBody>
      </p:sp>
      <p:sp>
        <p:nvSpPr>
          <p:cNvPr id="8" name="ZoneTexte 7">
            <a:extLst>
              <a:ext uri="{FF2B5EF4-FFF2-40B4-BE49-F238E27FC236}">
                <a16:creationId xmlns:a16="http://schemas.microsoft.com/office/drawing/2014/main" id="{98CD684E-2525-8FA4-75D1-6B4426B93891}"/>
              </a:ext>
            </a:extLst>
          </p:cNvPr>
          <p:cNvSpPr txBox="1"/>
          <p:nvPr/>
        </p:nvSpPr>
        <p:spPr>
          <a:xfrm>
            <a:off x="1828800" y="3748620"/>
            <a:ext cx="10120010" cy="830997"/>
          </a:xfrm>
          <a:prstGeom prst="rect">
            <a:avLst/>
          </a:prstGeom>
          <a:noFill/>
        </p:spPr>
        <p:txBody>
          <a:bodyPr wrap="square">
            <a:spAutoFit/>
          </a:bodyPr>
          <a:lstStyle/>
          <a:p>
            <a:pPr marL="342900" indent="-342900" algn="l" fontAlgn="base">
              <a:buFont typeface="Arial" panose="020B0604020202020204" pitchFamily="34" charset="0"/>
              <a:buChar char="•"/>
            </a:pPr>
            <a:r>
              <a:rPr lang="fr-FR" sz="2400" i="1" dirty="0">
                <a:solidFill>
                  <a:schemeClr val="bg1"/>
                </a:solidFill>
                <a:latin typeface="Manjari"/>
              </a:rPr>
              <a:t>les PPMS ont-ils intégré l’utilisation de FR-ALERT par les pouvoirs publics pour s’entrainer avec ce nouveau dispositif?</a:t>
            </a:r>
            <a:endParaRPr lang="fr-FR" sz="2400" b="0" i="1" dirty="0">
              <a:solidFill>
                <a:schemeClr val="bg1"/>
              </a:solidFill>
              <a:effectLst/>
              <a:latin typeface="Manjari"/>
            </a:endParaRPr>
          </a:p>
        </p:txBody>
      </p:sp>
    </p:spTree>
    <p:extLst>
      <p:ext uri="{BB962C8B-B14F-4D97-AF65-F5344CB8AC3E}">
        <p14:creationId xmlns:p14="http://schemas.microsoft.com/office/powerpoint/2010/main" val="3049601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7"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25D3D-293D-9CD9-D2A3-D9C1560463AB}"/>
              </a:ext>
            </a:extLst>
          </p:cNvPr>
          <p:cNvSpPr txBox="1"/>
          <p:nvPr/>
        </p:nvSpPr>
        <p:spPr>
          <a:xfrm>
            <a:off x="-164155" y="279391"/>
            <a:ext cx="12520309" cy="646331"/>
          </a:xfrm>
          <a:prstGeom prst="rect">
            <a:avLst/>
          </a:prstGeom>
          <a:noFill/>
        </p:spPr>
        <p:txBody>
          <a:bodyPr wrap="square">
            <a:spAutoFit/>
          </a:bodyPr>
          <a:lstStyle/>
          <a:p>
            <a:pPr algn="ctr"/>
            <a:r>
              <a:rPr lang="fr-FR" sz="3600" b="1" dirty="0">
                <a:solidFill>
                  <a:srgbClr val="00B0F0"/>
                </a:solidFill>
              </a:rPr>
              <a:t>FACILITER L’INTERVENTION DES POMPIERS EN CAS D’INCENDIE</a:t>
            </a:r>
            <a:endParaRPr lang="fr-FR" sz="36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sp>
        <p:nvSpPr>
          <p:cNvPr id="3" name="ZoneTexte 2">
            <a:extLst>
              <a:ext uri="{FF2B5EF4-FFF2-40B4-BE49-F238E27FC236}">
                <a16:creationId xmlns:a16="http://schemas.microsoft.com/office/drawing/2014/main" id="{D2B8B0F3-ECE4-ED4A-0B1E-A145F7DE091D}"/>
              </a:ext>
            </a:extLst>
          </p:cNvPr>
          <p:cNvSpPr txBox="1"/>
          <p:nvPr/>
        </p:nvSpPr>
        <p:spPr>
          <a:xfrm>
            <a:off x="367218" y="1635982"/>
            <a:ext cx="5728781" cy="4401205"/>
          </a:xfrm>
          <a:prstGeom prst="rect">
            <a:avLst/>
          </a:prstGeom>
          <a:noFill/>
        </p:spPr>
        <p:txBody>
          <a:bodyPr wrap="square">
            <a:spAutoFit/>
          </a:bodyPr>
          <a:lstStyle/>
          <a:p>
            <a:pPr algn="l" fontAlgn="base"/>
            <a:r>
              <a:rPr lang="fr-FR" sz="2000" b="0" i="0" dirty="0">
                <a:solidFill>
                  <a:srgbClr val="000000"/>
                </a:solidFill>
                <a:effectLst/>
                <a:latin typeface="Manjari"/>
              </a:rPr>
              <a:t>Un </a:t>
            </a:r>
            <a:r>
              <a:rPr lang="fr-FR" sz="2000" b="1" i="0" dirty="0">
                <a:solidFill>
                  <a:srgbClr val="000000"/>
                </a:solidFill>
                <a:effectLst/>
                <a:latin typeface="Manjari"/>
              </a:rPr>
              <a:t>plan de l’établissement</a:t>
            </a:r>
            <a:r>
              <a:rPr lang="fr-FR" sz="2000" b="0" i="0" dirty="0">
                <a:solidFill>
                  <a:srgbClr val="000000"/>
                </a:solidFill>
                <a:effectLst/>
                <a:latin typeface="Manjari"/>
              </a:rPr>
              <a:t> doit être </a:t>
            </a:r>
            <a:r>
              <a:rPr lang="fr-FR" sz="2000" b="1" i="0" dirty="0">
                <a:solidFill>
                  <a:srgbClr val="000000"/>
                </a:solidFill>
                <a:effectLst/>
                <a:latin typeface="Manjari"/>
              </a:rPr>
              <a:t>affiché à chacune des entrées du bâtiment</a:t>
            </a:r>
            <a:r>
              <a:rPr lang="fr-FR" sz="2000" b="0" i="0" dirty="0">
                <a:solidFill>
                  <a:srgbClr val="000000"/>
                </a:solidFill>
                <a:effectLst/>
                <a:latin typeface="Manjari"/>
              </a:rPr>
              <a:t> afin de simplifier l’intervention des équipes de secours en cas d’incendie.</a:t>
            </a:r>
          </a:p>
          <a:p>
            <a:pPr algn="l" fontAlgn="base"/>
            <a:r>
              <a:rPr lang="fr-FR" sz="2000" b="0" i="0" dirty="0">
                <a:solidFill>
                  <a:srgbClr val="000000"/>
                </a:solidFill>
                <a:effectLst/>
                <a:latin typeface="Manjari"/>
              </a:rPr>
              <a:t>Les éléments suivants doivent obligatoirement figurer sur le plan :</a:t>
            </a:r>
          </a:p>
          <a:p>
            <a:pPr marL="717550" indent="-90488" algn="l" fontAlgn="base">
              <a:buFont typeface="Arial" panose="020B0604020202020204" pitchFamily="34" charset="0"/>
              <a:buChar char="•"/>
            </a:pPr>
            <a:r>
              <a:rPr lang="fr-FR" sz="2000" b="0" i="0" dirty="0">
                <a:solidFill>
                  <a:srgbClr val="000000"/>
                </a:solidFill>
                <a:effectLst/>
                <a:latin typeface="Manjari"/>
              </a:rPr>
              <a:t>Les dégagements,</a:t>
            </a:r>
          </a:p>
          <a:p>
            <a:pPr marL="717550" indent="-90488" algn="l" fontAlgn="base">
              <a:buFont typeface="Arial" panose="020B0604020202020204" pitchFamily="34" charset="0"/>
              <a:buChar char="•"/>
            </a:pPr>
            <a:r>
              <a:rPr lang="fr-FR" sz="2000" b="0" i="0" dirty="0">
                <a:solidFill>
                  <a:srgbClr val="000000"/>
                </a:solidFill>
                <a:effectLst/>
                <a:latin typeface="Manjari"/>
              </a:rPr>
              <a:t>Les zones d’attente sécurisées,</a:t>
            </a:r>
          </a:p>
          <a:p>
            <a:pPr marL="717550" indent="-90488" algn="l" fontAlgn="base">
              <a:buFont typeface="Arial" panose="020B0604020202020204" pitchFamily="34" charset="0"/>
              <a:buChar char="•"/>
            </a:pPr>
            <a:r>
              <a:rPr lang="fr-FR" sz="2000" b="0" i="0" dirty="0">
                <a:solidFill>
                  <a:srgbClr val="000000"/>
                </a:solidFill>
                <a:effectLst/>
                <a:latin typeface="Manjari"/>
              </a:rPr>
              <a:t>Les locaux techniques,</a:t>
            </a:r>
          </a:p>
          <a:p>
            <a:pPr marL="717550" indent="-90488" algn="l" fontAlgn="base">
              <a:buFont typeface="Arial" panose="020B0604020202020204" pitchFamily="34" charset="0"/>
              <a:buChar char="•"/>
            </a:pPr>
            <a:r>
              <a:rPr lang="fr-FR" sz="2000" b="0" i="0" dirty="0">
                <a:solidFill>
                  <a:srgbClr val="000000"/>
                </a:solidFill>
                <a:effectLst/>
                <a:latin typeface="Manjari"/>
              </a:rPr>
              <a:t>Les dispositifs de sécurité incendie,</a:t>
            </a:r>
          </a:p>
          <a:p>
            <a:pPr marL="717550" indent="-90488" algn="l" fontAlgn="base">
              <a:buFont typeface="Arial" panose="020B0604020202020204" pitchFamily="34" charset="0"/>
              <a:buChar char="•"/>
            </a:pPr>
            <a:r>
              <a:rPr lang="fr-FR" sz="2000" b="0" i="0" dirty="0">
                <a:solidFill>
                  <a:srgbClr val="000000"/>
                </a:solidFill>
                <a:effectLst/>
                <a:latin typeface="Manjari"/>
              </a:rPr>
              <a:t>Les systèmes de coupure de l’eau, du gaz, de l’électricité et de la ventilation,</a:t>
            </a:r>
          </a:p>
          <a:p>
            <a:pPr marL="717550" indent="-90488" algn="l" fontAlgn="base">
              <a:buFont typeface="Arial" panose="020B0604020202020204" pitchFamily="34" charset="0"/>
              <a:buChar char="•"/>
            </a:pPr>
            <a:r>
              <a:rPr lang="fr-FR" sz="2000" b="0" i="0" dirty="0">
                <a:solidFill>
                  <a:srgbClr val="000000"/>
                </a:solidFill>
                <a:effectLst/>
                <a:latin typeface="Manjari"/>
              </a:rPr>
              <a:t>Les dispositifs d’extinction fixes,</a:t>
            </a:r>
          </a:p>
          <a:p>
            <a:pPr marL="717550" indent="-90488" algn="l" fontAlgn="base">
              <a:buFont typeface="Arial" panose="020B0604020202020204" pitchFamily="34" charset="0"/>
              <a:buChar char="•"/>
            </a:pPr>
            <a:r>
              <a:rPr lang="fr-FR" sz="2000" dirty="0">
                <a:solidFill>
                  <a:srgbClr val="000000"/>
                </a:solidFill>
                <a:latin typeface="Manjari"/>
              </a:rPr>
              <a:t>Les points de rassemblement</a:t>
            </a:r>
            <a:r>
              <a:rPr lang="fr-FR" sz="2000" b="0" i="0" dirty="0">
                <a:solidFill>
                  <a:srgbClr val="000000"/>
                </a:solidFill>
                <a:effectLst/>
                <a:latin typeface="Manjari"/>
              </a:rPr>
              <a:t>.</a:t>
            </a:r>
          </a:p>
        </p:txBody>
      </p:sp>
      <p:pic>
        <p:nvPicPr>
          <p:cNvPr id="4" name="Image 6">
            <a:extLst>
              <a:ext uri="{FF2B5EF4-FFF2-40B4-BE49-F238E27FC236}">
                <a16:creationId xmlns:a16="http://schemas.microsoft.com/office/drawing/2014/main" id="{5DB26059-81F4-1155-879A-8F067F40782A}"/>
              </a:ext>
            </a:extLst>
          </p:cNvPr>
          <p:cNvPicPr>
            <a:picLocks noChangeAspect="1"/>
          </p:cNvPicPr>
          <p:nvPr/>
        </p:nvPicPr>
        <p:blipFill>
          <a:blip r:embed="rId2"/>
          <a:srcRect/>
          <a:stretch>
            <a:fillRect/>
          </a:stretch>
        </p:blipFill>
        <p:spPr>
          <a:xfrm>
            <a:off x="10312264" y="6439671"/>
            <a:ext cx="1416048" cy="388940"/>
          </a:xfrm>
          <a:prstGeom prst="rect">
            <a:avLst/>
          </a:prstGeom>
          <a:noFill/>
          <a:ln cap="flat">
            <a:noFill/>
          </a:ln>
        </p:spPr>
      </p:pic>
      <p:sp>
        <p:nvSpPr>
          <p:cNvPr id="5" name="ZoneTexte 7">
            <a:extLst>
              <a:ext uri="{FF2B5EF4-FFF2-40B4-BE49-F238E27FC236}">
                <a16:creationId xmlns:a16="http://schemas.microsoft.com/office/drawing/2014/main" id="{4D3F47B1-E820-4FAB-F69D-C6BC27CD5E14}"/>
              </a:ext>
            </a:extLst>
          </p:cNvPr>
          <p:cNvSpPr txBox="1"/>
          <p:nvPr/>
        </p:nvSpPr>
        <p:spPr>
          <a:xfrm>
            <a:off x="9143970" y="643967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2050" name="Picture 2" descr="Consignes en cas d'évacuation incendie | Lycée Tuianu LE GAYIC de PAPARA">
            <a:extLst>
              <a:ext uri="{FF2B5EF4-FFF2-40B4-BE49-F238E27FC236}">
                <a16:creationId xmlns:a16="http://schemas.microsoft.com/office/drawing/2014/main" id="{C2229226-E96C-1191-1895-7E8200FFF85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74340" y="1635982"/>
            <a:ext cx="5788203" cy="40934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8310819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D2B8B0F3-ECE4-ED4A-0B1E-A145F7DE091D}"/>
              </a:ext>
            </a:extLst>
          </p:cNvPr>
          <p:cNvSpPr txBox="1"/>
          <p:nvPr/>
        </p:nvSpPr>
        <p:spPr>
          <a:xfrm>
            <a:off x="139430" y="48997"/>
            <a:ext cx="12052570" cy="1323439"/>
          </a:xfrm>
          <a:prstGeom prst="rect">
            <a:avLst/>
          </a:prstGeom>
          <a:noFill/>
        </p:spPr>
        <p:txBody>
          <a:bodyPr wrap="square">
            <a:spAutoFit/>
          </a:bodyPr>
          <a:lstStyle/>
          <a:p>
            <a:pPr algn="ctr" fontAlgn="base"/>
            <a:r>
              <a:rPr lang="fr-FR" sz="4000" b="1" dirty="0">
                <a:solidFill>
                  <a:srgbClr val="00B0F0"/>
                </a:solidFill>
              </a:rPr>
              <a:t>AFFICHAGE DES CONSIGNES DE SECURITE </a:t>
            </a:r>
          </a:p>
          <a:p>
            <a:pPr algn="ctr" fontAlgn="base"/>
            <a:r>
              <a:rPr lang="fr-FR" sz="4000" b="1" dirty="0">
                <a:solidFill>
                  <a:srgbClr val="00B0F0"/>
                </a:solidFill>
              </a:rPr>
              <a:t>ET D’EVACUATION</a:t>
            </a:r>
            <a:endParaRPr lang="fr-FR" sz="4000" b="1" i="0" dirty="0">
              <a:solidFill>
                <a:srgbClr val="00B0F0"/>
              </a:solidFill>
              <a:effectLst/>
              <a:latin typeface="Manjari"/>
            </a:endParaRPr>
          </a:p>
        </p:txBody>
      </p:sp>
      <p:sp>
        <p:nvSpPr>
          <p:cNvPr id="4" name="ZoneTexte 3">
            <a:extLst>
              <a:ext uri="{FF2B5EF4-FFF2-40B4-BE49-F238E27FC236}">
                <a16:creationId xmlns:a16="http://schemas.microsoft.com/office/drawing/2014/main" id="{D5D2A83F-A805-7B46-1885-FCD9758683BB}"/>
              </a:ext>
            </a:extLst>
          </p:cNvPr>
          <p:cNvSpPr txBox="1"/>
          <p:nvPr/>
        </p:nvSpPr>
        <p:spPr>
          <a:xfrm>
            <a:off x="249080" y="1639093"/>
            <a:ext cx="6812119" cy="923330"/>
          </a:xfrm>
          <a:prstGeom prst="rect">
            <a:avLst/>
          </a:prstGeom>
          <a:noFill/>
        </p:spPr>
        <p:txBody>
          <a:bodyPr wrap="square">
            <a:spAutoFit/>
          </a:bodyPr>
          <a:lstStyle/>
          <a:p>
            <a:pPr algn="l" fontAlgn="base"/>
            <a:r>
              <a:rPr lang="fr-FR" b="0" i="0" dirty="0">
                <a:solidFill>
                  <a:srgbClr val="000000"/>
                </a:solidFill>
                <a:effectLst/>
                <a:latin typeface="Manjari"/>
              </a:rPr>
              <a:t>L’exploitant du bâtiment scolaire a également l’</a:t>
            </a:r>
            <a:r>
              <a:rPr lang="fr-FR" b="1" i="0" dirty="0">
                <a:solidFill>
                  <a:srgbClr val="000000"/>
                </a:solidFill>
                <a:effectLst/>
                <a:latin typeface="Manjari"/>
              </a:rPr>
              <a:t>obligation d’afficher des consignes de sécurité</a:t>
            </a:r>
            <a:r>
              <a:rPr lang="fr-FR" b="0" i="0" dirty="0">
                <a:solidFill>
                  <a:srgbClr val="000000"/>
                </a:solidFill>
                <a:effectLst/>
                <a:latin typeface="Manjari"/>
              </a:rPr>
              <a:t> précises destinées aux membres du personnel de l’établissement.</a:t>
            </a:r>
          </a:p>
        </p:txBody>
      </p:sp>
      <p:pic>
        <p:nvPicPr>
          <p:cNvPr id="4098" name="Picture 2" descr="LYCEES et COLLEGES - Panneau de consignes d'Evacuation pour CLASSE -  EV.SCO.2+&lt;head&gt;">
            <a:extLst>
              <a:ext uri="{FF2B5EF4-FFF2-40B4-BE49-F238E27FC236}">
                <a16:creationId xmlns:a16="http://schemas.microsoft.com/office/drawing/2014/main" id="{D62D0F75-D568-F24A-12F2-77431DB0C6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91338" y="1372436"/>
            <a:ext cx="3335284" cy="471788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ZoneTexte 7">
            <a:extLst>
              <a:ext uri="{FF2B5EF4-FFF2-40B4-BE49-F238E27FC236}">
                <a16:creationId xmlns:a16="http://schemas.microsoft.com/office/drawing/2014/main" id="{3EA95793-DC09-4AF3-E390-1238B7513D7B}"/>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6" name="Image 6">
            <a:extLst>
              <a:ext uri="{FF2B5EF4-FFF2-40B4-BE49-F238E27FC236}">
                <a16:creationId xmlns:a16="http://schemas.microsoft.com/office/drawing/2014/main" id="{B9A439D8-1A80-2F0F-A23D-B63302CED13A}"/>
              </a:ext>
            </a:extLst>
          </p:cNvPr>
          <p:cNvPicPr>
            <a:picLocks noChangeAspect="1"/>
          </p:cNvPicPr>
          <p:nvPr/>
        </p:nvPicPr>
        <p:blipFill>
          <a:blip r:embed="rId3"/>
          <a:srcRect/>
          <a:stretch>
            <a:fillRect/>
          </a:stretch>
        </p:blipFill>
        <p:spPr>
          <a:xfrm>
            <a:off x="10302104" y="6348231"/>
            <a:ext cx="1416048" cy="388940"/>
          </a:xfrm>
          <a:prstGeom prst="rect">
            <a:avLst/>
          </a:prstGeom>
          <a:noFill/>
          <a:ln cap="flat">
            <a:noFill/>
          </a:ln>
        </p:spPr>
      </p:pic>
      <p:sp>
        <p:nvSpPr>
          <p:cNvPr id="2" name="ZoneTexte 1">
            <a:extLst>
              <a:ext uri="{FF2B5EF4-FFF2-40B4-BE49-F238E27FC236}">
                <a16:creationId xmlns:a16="http://schemas.microsoft.com/office/drawing/2014/main" id="{B0E24336-E4AF-0FAC-3E6E-1D1A8D2FF77C}"/>
              </a:ext>
            </a:extLst>
          </p:cNvPr>
          <p:cNvSpPr txBox="1"/>
          <p:nvPr/>
        </p:nvSpPr>
        <p:spPr>
          <a:xfrm>
            <a:off x="249079" y="2829080"/>
            <a:ext cx="6812119" cy="2308324"/>
          </a:xfrm>
          <a:prstGeom prst="rect">
            <a:avLst/>
          </a:prstGeom>
          <a:noFill/>
        </p:spPr>
        <p:txBody>
          <a:bodyPr wrap="square">
            <a:spAutoFit/>
          </a:bodyPr>
          <a:lstStyle/>
          <a:p>
            <a:pPr algn="l" fontAlgn="base"/>
            <a:r>
              <a:rPr lang="fr-FR" b="0" i="0" dirty="0">
                <a:solidFill>
                  <a:srgbClr val="000000"/>
                </a:solidFill>
                <a:effectLst/>
                <a:latin typeface="Manjari"/>
              </a:rPr>
              <a:t>Les éléments suivants doivent figurer sur des panneaux d’affichage fixes :</a:t>
            </a:r>
          </a:p>
          <a:p>
            <a:pPr marL="358775" indent="-90488" algn="l" fontAlgn="base">
              <a:buFont typeface="Arial" panose="020B0604020202020204" pitchFamily="34" charset="0"/>
              <a:buChar char="•"/>
            </a:pPr>
            <a:r>
              <a:rPr lang="fr-FR" b="0" i="0" dirty="0">
                <a:solidFill>
                  <a:srgbClr val="000000"/>
                </a:solidFill>
                <a:effectLst/>
                <a:latin typeface="Manjari"/>
              </a:rPr>
              <a:t>La procédure d’accueil et de guidage des services de secours au sein de l’établissement,</a:t>
            </a:r>
          </a:p>
          <a:p>
            <a:pPr marL="358775" indent="-90488" algn="l" fontAlgn="base">
              <a:buFont typeface="Arial" panose="020B0604020202020204" pitchFamily="34" charset="0"/>
              <a:buChar char="•"/>
            </a:pPr>
            <a:r>
              <a:rPr lang="fr-FR" b="0" i="0" dirty="0">
                <a:solidFill>
                  <a:srgbClr val="000000"/>
                </a:solidFill>
                <a:effectLst/>
                <a:latin typeface="Manjari"/>
              </a:rPr>
              <a:t>Les mesures à prendre pour prévenir les services de secours,</a:t>
            </a:r>
          </a:p>
          <a:p>
            <a:pPr marL="358775" indent="-90488" algn="l" fontAlgn="base">
              <a:buFont typeface="Arial" panose="020B0604020202020204" pitchFamily="34" charset="0"/>
              <a:buChar char="•"/>
            </a:pPr>
            <a:r>
              <a:rPr lang="fr-FR" b="0" i="0" dirty="0">
                <a:solidFill>
                  <a:srgbClr val="000000"/>
                </a:solidFill>
                <a:effectLst/>
                <a:latin typeface="Manjari"/>
              </a:rPr>
              <a:t>Les mesures à prendre pour garantir la sécurité des personnes et pour favoriser la procédure d’évacuation,</a:t>
            </a:r>
          </a:p>
          <a:p>
            <a:pPr marL="358775" indent="-90488" algn="l" fontAlgn="base">
              <a:buFont typeface="Arial" panose="020B0604020202020204" pitchFamily="34" charset="0"/>
              <a:buChar char="•"/>
            </a:pPr>
            <a:r>
              <a:rPr lang="fr-FR" b="0" i="0" dirty="0">
                <a:solidFill>
                  <a:srgbClr val="000000"/>
                </a:solidFill>
                <a:effectLst/>
                <a:latin typeface="Manjari"/>
              </a:rPr>
              <a:t>La mise en œuvre des moyens de secours.</a:t>
            </a:r>
          </a:p>
        </p:txBody>
      </p:sp>
    </p:spTree>
    <p:extLst>
      <p:ext uri="{BB962C8B-B14F-4D97-AF65-F5344CB8AC3E}">
        <p14:creationId xmlns:p14="http://schemas.microsoft.com/office/powerpoint/2010/main" val="4405030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5D2A83F-A805-7B46-1885-FCD9758683BB}"/>
              </a:ext>
            </a:extLst>
          </p:cNvPr>
          <p:cNvSpPr txBox="1"/>
          <p:nvPr/>
        </p:nvSpPr>
        <p:spPr>
          <a:xfrm>
            <a:off x="81098" y="251964"/>
            <a:ext cx="12110902" cy="707886"/>
          </a:xfrm>
          <a:prstGeom prst="rect">
            <a:avLst/>
          </a:prstGeom>
          <a:noFill/>
        </p:spPr>
        <p:txBody>
          <a:bodyPr wrap="square">
            <a:spAutoFit/>
          </a:bodyPr>
          <a:lstStyle/>
          <a:p>
            <a:pPr algn="ctr" fontAlgn="base"/>
            <a:r>
              <a:rPr lang="fr-FR" sz="4000" b="1" dirty="0">
                <a:solidFill>
                  <a:srgbClr val="00B0F0"/>
                </a:solidFill>
              </a:rPr>
              <a:t>TENUE D’UN REGISTRE DE SECURITE</a:t>
            </a:r>
            <a:endParaRPr lang="fr-FR" sz="4000" b="1" i="0" dirty="0">
              <a:solidFill>
                <a:srgbClr val="00B0F0"/>
              </a:solidFill>
              <a:effectLst/>
              <a:latin typeface="Manjari"/>
            </a:endParaRPr>
          </a:p>
        </p:txBody>
      </p:sp>
      <p:sp>
        <p:nvSpPr>
          <p:cNvPr id="5" name="ZoneTexte 4">
            <a:extLst>
              <a:ext uri="{FF2B5EF4-FFF2-40B4-BE49-F238E27FC236}">
                <a16:creationId xmlns:a16="http://schemas.microsoft.com/office/drawing/2014/main" id="{6AD48DAE-5F06-CE6F-97E1-112E3E748D7B}"/>
              </a:ext>
            </a:extLst>
          </p:cNvPr>
          <p:cNvSpPr txBox="1"/>
          <p:nvPr/>
        </p:nvSpPr>
        <p:spPr>
          <a:xfrm>
            <a:off x="386945" y="1292745"/>
            <a:ext cx="7227762" cy="4601260"/>
          </a:xfrm>
          <a:prstGeom prst="rect">
            <a:avLst/>
          </a:prstGeom>
          <a:noFill/>
        </p:spPr>
        <p:txBody>
          <a:bodyPr wrap="square">
            <a:spAutoFit/>
          </a:bodyPr>
          <a:lstStyle/>
          <a:p>
            <a:pPr algn="l" fontAlgn="base">
              <a:spcAft>
                <a:spcPts val="600"/>
              </a:spcAft>
            </a:pPr>
            <a:r>
              <a:rPr lang="fr-FR" b="0" i="0" dirty="0">
                <a:solidFill>
                  <a:srgbClr val="000000"/>
                </a:solidFill>
                <a:effectLst/>
                <a:latin typeface="Manjari"/>
              </a:rPr>
              <a:t>L’exploitant du bâtiment doit tenir un registre de sécurité comprenant toutes les informations importantes pour le service de sécurité, à savoir :</a:t>
            </a:r>
          </a:p>
          <a:p>
            <a:r>
              <a:rPr lang="fr-FR" sz="1800" dirty="0"/>
              <a:t>Le registre renseigne : </a:t>
            </a:r>
          </a:p>
          <a:p>
            <a:endParaRPr lang="fr-FR" sz="1800" dirty="0"/>
          </a:p>
          <a:p>
            <a:pPr marL="285750" indent="-285750">
              <a:buFont typeface="Arial" panose="020B0604020202020204" pitchFamily="34" charset="0"/>
              <a:buChar char="•"/>
            </a:pPr>
            <a:r>
              <a:rPr lang="fr-FR" dirty="0">
                <a:solidFill>
                  <a:srgbClr val="000000"/>
                </a:solidFill>
                <a:latin typeface="Manjari"/>
              </a:rPr>
              <a:t>type et catégorie de l’ERP </a:t>
            </a:r>
          </a:p>
          <a:p>
            <a:pPr marL="285750" indent="-285750">
              <a:buFont typeface="Arial" panose="020B0604020202020204" pitchFamily="34" charset="0"/>
              <a:buChar char="•"/>
            </a:pPr>
            <a:r>
              <a:rPr lang="fr-FR" dirty="0">
                <a:solidFill>
                  <a:srgbClr val="000000"/>
                </a:solidFill>
                <a:latin typeface="Manjari"/>
              </a:rPr>
              <a:t>avis et périodicité de la commission de sécurité </a:t>
            </a:r>
          </a:p>
          <a:p>
            <a:pPr marL="285750" indent="-285750">
              <a:buFont typeface="Arial" panose="020B0604020202020204" pitchFamily="34" charset="0"/>
              <a:buChar char="•"/>
            </a:pPr>
            <a:r>
              <a:rPr lang="fr-FR" dirty="0">
                <a:solidFill>
                  <a:srgbClr val="000000"/>
                </a:solidFill>
                <a:latin typeface="Manjari"/>
              </a:rPr>
              <a:t>noms des personnels d’intervention et leurs rôles </a:t>
            </a:r>
          </a:p>
          <a:p>
            <a:pPr marL="285750" indent="-285750">
              <a:buFont typeface="Arial" panose="020B0604020202020204" pitchFamily="34" charset="0"/>
              <a:buChar char="•"/>
            </a:pPr>
            <a:r>
              <a:rPr lang="fr-FR" dirty="0">
                <a:solidFill>
                  <a:srgbClr val="000000"/>
                </a:solidFill>
                <a:latin typeface="Manjari"/>
              </a:rPr>
              <a:t>les procédures générales et particulières à suivre en cas d’incendie</a:t>
            </a:r>
          </a:p>
          <a:p>
            <a:pPr marL="285750" indent="-285750">
              <a:buFont typeface="Arial" panose="020B0604020202020204" pitchFamily="34" charset="0"/>
              <a:buChar char="•"/>
            </a:pPr>
            <a:r>
              <a:rPr lang="fr-FR" dirty="0">
                <a:solidFill>
                  <a:srgbClr val="000000"/>
                </a:solidFill>
                <a:latin typeface="Manjari"/>
              </a:rPr>
              <a:t>les exercices d’évacuation </a:t>
            </a:r>
          </a:p>
          <a:p>
            <a:pPr marL="285750" indent="-285750">
              <a:buFont typeface="Arial" panose="020B0604020202020204" pitchFamily="34" charset="0"/>
              <a:buChar char="•"/>
            </a:pPr>
            <a:r>
              <a:rPr lang="fr-FR" dirty="0">
                <a:solidFill>
                  <a:srgbClr val="000000"/>
                </a:solidFill>
                <a:latin typeface="Manjari"/>
              </a:rPr>
              <a:t>les vérifications techniques des installations (SSI, extincteurs, désenfumage, détecteurs, sirène, électrique et éclairage de sécurité, ascenseur et monte-charge, gaz)</a:t>
            </a:r>
          </a:p>
          <a:p>
            <a:pPr marL="285750" indent="-285750">
              <a:buFont typeface="Arial" panose="020B0604020202020204" pitchFamily="34" charset="0"/>
              <a:buChar char="•"/>
            </a:pPr>
            <a:r>
              <a:rPr lang="fr-FR" dirty="0">
                <a:solidFill>
                  <a:srgbClr val="000000"/>
                </a:solidFill>
                <a:latin typeface="Manjari"/>
              </a:rPr>
              <a:t>les événements indésirables</a:t>
            </a:r>
          </a:p>
          <a:p>
            <a:pPr marL="285750" indent="-285750">
              <a:buFont typeface="Arial" panose="020B0604020202020204" pitchFamily="34" charset="0"/>
              <a:buChar char="•"/>
            </a:pPr>
            <a:r>
              <a:rPr lang="fr-FR" dirty="0">
                <a:solidFill>
                  <a:srgbClr val="000000"/>
                </a:solidFill>
                <a:latin typeface="Manjari"/>
              </a:rPr>
              <a:t>les membres du service de sécurité incendie de l’établissement</a:t>
            </a:r>
          </a:p>
          <a:p>
            <a:pPr marL="285750" indent="-285750">
              <a:buFont typeface="Arial" panose="020B0604020202020204" pitchFamily="34" charset="0"/>
              <a:buChar char="•"/>
            </a:pPr>
            <a:r>
              <a:rPr lang="fr-FR" dirty="0">
                <a:latin typeface="Manjari"/>
              </a:rPr>
              <a:t>l’ensemble des travaux de transformation réalisés dans le bâtiment.</a:t>
            </a:r>
          </a:p>
          <a:p>
            <a:pPr marL="358775" indent="-90488" algn="l" fontAlgn="base">
              <a:spcAft>
                <a:spcPts val="600"/>
              </a:spcAft>
              <a:buFont typeface="Arial" panose="020B0604020202020204" pitchFamily="34" charset="0"/>
              <a:buChar char="•"/>
            </a:pPr>
            <a:endParaRPr lang="fr-FR" b="0" i="0" dirty="0">
              <a:solidFill>
                <a:srgbClr val="000000"/>
              </a:solidFill>
              <a:effectLst/>
              <a:latin typeface="Manjari"/>
            </a:endParaRPr>
          </a:p>
        </p:txBody>
      </p:sp>
      <p:pic>
        <p:nvPicPr>
          <p:cNvPr id="10" name="Image 6">
            <a:extLst>
              <a:ext uri="{FF2B5EF4-FFF2-40B4-BE49-F238E27FC236}">
                <a16:creationId xmlns:a16="http://schemas.microsoft.com/office/drawing/2014/main" id="{D2D8F46F-E68D-3769-F25F-92E036746811}"/>
              </a:ext>
            </a:extLst>
          </p:cNvPr>
          <p:cNvPicPr>
            <a:picLocks noChangeAspect="1"/>
          </p:cNvPicPr>
          <p:nvPr/>
        </p:nvPicPr>
        <p:blipFill>
          <a:blip r:embed="rId2"/>
          <a:srcRect/>
          <a:stretch>
            <a:fillRect/>
          </a:stretch>
        </p:blipFill>
        <p:spPr>
          <a:xfrm>
            <a:off x="10338206" y="6411566"/>
            <a:ext cx="1416048" cy="388940"/>
          </a:xfrm>
          <a:prstGeom prst="rect">
            <a:avLst/>
          </a:prstGeom>
          <a:noFill/>
          <a:ln cap="flat">
            <a:noFill/>
          </a:ln>
        </p:spPr>
      </p:pic>
      <p:sp>
        <p:nvSpPr>
          <p:cNvPr id="11" name="ZoneTexte 7">
            <a:extLst>
              <a:ext uri="{FF2B5EF4-FFF2-40B4-BE49-F238E27FC236}">
                <a16:creationId xmlns:a16="http://schemas.microsoft.com/office/drawing/2014/main" id="{923F60C6-044E-918B-50D5-282831340717}"/>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3074" name="Picture 2" descr="Registres de sécurité pour établissement recevant du public - Hygiène et  sécurité - Imprimés généraux - Indispensables toutes juridictions - Justice  - Documents &amp; Accessoires | La boutique Berger-Levrault">
            <a:extLst>
              <a:ext uri="{FF2B5EF4-FFF2-40B4-BE49-F238E27FC236}">
                <a16:creationId xmlns:a16="http://schemas.microsoft.com/office/drawing/2014/main" id="{2E4DB574-BB94-F2F1-6311-F56E6F53431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57607" y="1226836"/>
            <a:ext cx="3533775" cy="47910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801322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5D2A83F-A805-7B46-1885-FCD9758683BB}"/>
              </a:ext>
            </a:extLst>
          </p:cNvPr>
          <p:cNvSpPr txBox="1"/>
          <p:nvPr/>
        </p:nvSpPr>
        <p:spPr>
          <a:xfrm>
            <a:off x="81098" y="251964"/>
            <a:ext cx="12110902" cy="707886"/>
          </a:xfrm>
          <a:prstGeom prst="rect">
            <a:avLst/>
          </a:prstGeom>
          <a:noFill/>
        </p:spPr>
        <p:txBody>
          <a:bodyPr wrap="square">
            <a:spAutoFit/>
          </a:bodyPr>
          <a:lstStyle/>
          <a:p>
            <a:pPr algn="ctr" fontAlgn="base"/>
            <a:r>
              <a:rPr lang="fr-FR" sz="4000" b="1" dirty="0">
                <a:solidFill>
                  <a:srgbClr val="00B0F0"/>
                </a:solidFill>
              </a:rPr>
              <a:t>TENUE D’UN REGISTRE DE SECURITE</a:t>
            </a:r>
            <a:endParaRPr lang="fr-FR" sz="4000" b="1" i="0" dirty="0">
              <a:solidFill>
                <a:srgbClr val="00B0F0"/>
              </a:solidFill>
              <a:effectLst/>
              <a:latin typeface="Manjari"/>
            </a:endParaRPr>
          </a:p>
        </p:txBody>
      </p:sp>
      <p:sp>
        <p:nvSpPr>
          <p:cNvPr id="9" name="Rectangle : coins arrondis 8">
            <a:extLst>
              <a:ext uri="{FF2B5EF4-FFF2-40B4-BE49-F238E27FC236}">
                <a16:creationId xmlns:a16="http://schemas.microsoft.com/office/drawing/2014/main" id="{293492B3-0A16-1EF9-0816-4D8B08FA07C4}"/>
              </a:ext>
            </a:extLst>
          </p:cNvPr>
          <p:cNvSpPr/>
          <p:nvPr/>
        </p:nvSpPr>
        <p:spPr>
          <a:xfrm>
            <a:off x="688341" y="4574662"/>
            <a:ext cx="11119254" cy="924128"/>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fr-FR" dirty="0"/>
          </a:p>
          <a:p>
            <a:r>
              <a:rPr lang="fr-FR" dirty="0"/>
              <a:t>Question : les représentants des parents d’élèves ont-ils la possibilité de consulter le registre ? Est-il complété ? Accessible ? A jour ?</a:t>
            </a:r>
          </a:p>
          <a:p>
            <a:pPr algn="ctr"/>
            <a:endParaRPr lang="fr-FR" dirty="0"/>
          </a:p>
        </p:txBody>
      </p:sp>
      <p:sp>
        <p:nvSpPr>
          <p:cNvPr id="7" name="ZoneTexte 6">
            <a:extLst>
              <a:ext uri="{FF2B5EF4-FFF2-40B4-BE49-F238E27FC236}">
                <a16:creationId xmlns:a16="http://schemas.microsoft.com/office/drawing/2014/main" id="{F2765875-1DDB-9014-480D-79AD034C6B47}"/>
              </a:ext>
            </a:extLst>
          </p:cNvPr>
          <p:cNvSpPr txBox="1"/>
          <p:nvPr/>
        </p:nvSpPr>
        <p:spPr>
          <a:xfrm>
            <a:off x="576922" y="1324564"/>
            <a:ext cx="11119254" cy="2400657"/>
          </a:xfrm>
          <a:prstGeom prst="rect">
            <a:avLst/>
          </a:prstGeom>
          <a:noFill/>
        </p:spPr>
        <p:txBody>
          <a:bodyPr wrap="square">
            <a:spAutoFit/>
          </a:bodyPr>
          <a:lstStyle/>
          <a:p>
            <a:pPr algn="l" fontAlgn="base">
              <a:spcAft>
                <a:spcPts val="600"/>
              </a:spcAft>
            </a:pPr>
            <a:r>
              <a:rPr lang="fr-FR" sz="2000" b="0" i="0" dirty="0">
                <a:solidFill>
                  <a:srgbClr val="000000"/>
                </a:solidFill>
                <a:effectLst/>
                <a:latin typeface="Manjari"/>
              </a:rPr>
              <a:t>Les équipements et les installations doivent être vérifiés par des organismes agréés pendant la phase de construction, mais également tout au long de la phase d’exploitation. Les comptes-rendus des contrôles doivent automatiquement être ajoutés au registre de sécurité.</a:t>
            </a:r>
          </a:p>
          <a:p>
            <a:pPr algn="l" fontAlgn="base">
              <a:spcAft>
                <a:spcPts val="600"/>
              </a:spcAft>
            </a:pPr>
            <a:r>
              <a:rPr lang="fr-FR" sz="2000" b="0" i="0" dirty="0">
                <a:solidFill>
                  <a:srgbClr val="000000"/>
                </a:solidFill>
                <a:effectLst/>
                <a:latin typeface="Manjari"/>
              </a:rPr>
              <a:t>L’éclairage, le </a:t>
            </a:r>
            <a:r>
              <a:rPr lang="fr-FR" sz="2000" dirty="0">
                <a:solidFill>
                  <a:srgbClr val="000000"/>
                </a:solidFill>
                <a:latin typeface="Manjari"/>
              </a:rPr>
              <a:t>système</a:t>
            </a:r>
            <a:r>
              <a:rPr lang="fr-FR" sz="2000" b="0" i="0" dirty="0">
                <a:solidFill>
                  <a:srgbClr val="000000"/>
                </a:solidFill>
                <a:effectLst/>
                <a:latin typeface="Manjari"/>
              </a:rPr>
              <a:t> d’alarme, l’installation électrique ou les ascenseurs sont quelques-uns des éléments qui doivent régulièrement être contrôlés.</a:t>
            </a:r>
          </a:p>
          <a:p>
            <a:pPr algn="l" fontAlgn="base">
              <a:spcAft>
                <a:spcPts val="600"/>
              </a:spcAft>
            </a:pPr>
            <a:r>
              <a:rPr lang="fr-FR" sz="2000" dirty="0">
                <a:solidFill>
                  <a:srgbClr val="000000"/>
                </a:solidFill>
                <a:latin typeface="Manjari"/>
              </a:rPr>
              <a:t>Tous les événements indésirables en matière de sécurité doivent être consignés dans ce registre par le chef d’établissement.</a:t>
            </a:r>
            <a:endParaRPr lang="fr-FR" sz="2000" b="0" i="0" dirty="0">
              <a:solidFill>
                <a:schemeClr val="bg1"/>
              </a:solidFill>
              <a:effectLst/>
              <a:latin typeface="Manjari"/>
            </a:endParaRPr>
          </a:p>
        </p:txBody>
      </p:sp>
      <p:pic>
        <p:nvPicPr>
          <p:cNvPr id="10" name="Image 6">
            <a:extLst>
              <a:ext uri="{FF2B5EF4-FFF2-40B4-BE49-F238E27FC236}">
                <a16:creationId xmlns:a16="http://schemas.microsoft.com/office/drawing/2014/main" id="{D2D8F46F-E68D-3769-F25F-92E036746811}"/>
              </a:ext>
            </a:extLst>
          </p:cNvPr>
          <p:cNvPicPr>
            <a:picLocks noChangeAspect="1"/>
          </p:cNvPicPr>
          <p:nvPr/>
        </p:nvPicPr>
        <p:blipFill>
          <a:blip r:embed="rId2"/>
          <a:srcRect/>
          <a:stretch>
            <a:fillRect/>
          </a:stretch>
        </p:blipFill>
        <p:spPr>
          <a:xfrm>
            <a:off x="10338206" y="6411566"/>
            <a:ext cx="1416048" cy="388940"/>
          </a:xfrm>
          <a:prstGeom prst="rect">
            <a:avLst/>
          </a:prstGeom>
          <a:noFill/>
          <a:ln cap="flat">
            <a:noFill/>
          </a:ln>
        </p:spPr>
      </p:pic>
      <p:sp>
        <p:nvSpPr>
          <p:cNvPr id="11" name="ZoneTexte 7">
            <a:extLst>
              <a:ext uri="{FF2B5EF4-FFF2-40B4-BE49-F238E27FC236}">
                <a16:creationId xmlns:a16="http://schemas.microsoft.com/office/drawing/2014/main" id="{923F60C6-044E-918B-50D5-282831340717}"/>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extLst>
      <p:ext uri="{BB962C8B-B14F-4D97-AF65-F5344CB8AC3E}">
        <p14:creationId xmlns:p14="http://schemas.microsoft.com/office/powerpoint/2010/main" val="330178589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D5D2A83F-A805-7B46-1885-FCD9758683BB}"/>
              </a:ext>
            </a:extLst>
          </p:cNvPr>
          <p:cNvSpPr txBox="1"/>
          <p:nvPr/>
        </p:nvSpPr>
        <p:spPr>
          <a:xfrm>
            <a:off x="0" y="368695"/>
            <a:ext cx="12110936" cy="707886"/>
          </a:xfrm>
          <a:prstGeom prst="rect">
            <a:avLst/>
          </a:prstGeom>
          <a:noFill/>
        </p:spPr>
        <p:txBody>
          <a:bodyPr wrap="square">
            <a:spAutoFit/>
          </a:bodyPr>
          <a:lstStyle/>
          <a:p>
            <a:pPr algn="ctr" fontAlgn="base"/>
            <a:r>
              <a:rPr lang="fr-FR" sz="4000" b="1">
                <a:solidFill>
                  <a:srgbClr val="00B0F0"/>
                </a:solidFill>
              </a:rPr>
              <a:t>COMMISSION DE SECURITE</a:t>
            </a:r>
            <a:endParaRPr lang="fr-FR" sz="4000" b="1" i="0" dirty="0">
              <a:solidFill>
                <a:srgbClr val="00B0F0"/>
              </a:solidFill>
              <a:effectLst/>
              <a:latin typeface="Manjari"/>
            </a:endParaRPr>
          </a:p>
        </p:txBody>
      </p:sp>
      <p:sp>
        <p:nvSpPr>
          <p:cNvPr id="5" name="ZoneTexte 4">
            <a:extLst>
              <a:ext uri="{FF2B5EF4-FFF2-40B4-BE49-F238E27FC236}">
                <a16:creationId xmlns:a16="http://schemas.microsoft.com/office/drawing/2014/main" id="{4CDF8BFD-A4FC-5074-0E42-C7371DA0FA95}"/>
              </a:ext>
            </a:extLst>
          </p:cNvPr>
          <p:cNvSpPr txBox="1"/>
          <p:nvPr/>
        </p:nvSpPr>
        <p:spPr>
          <a:xfrm>
            <a:off x="420721" y="1545743"/>
            <a:ext cx="7546232" cy="4708981"/>
          </a:xfrm>
          <a:prstGeom prst="rect">
            <a:avLst/>
          </a:prstGeom>
          <a:noFill/>
        </p:spPr>
        <p:txBody>
          <a:bodyPr wrap="square">
            <a:spAutoFit/>
          </a:bodyPr>
          <a:lstStyle/>
          <a:p>
            <a:pPr algn="l" fontAlgn="base"/>
            <a:r>
              <a:rPr lang="fr-FR" sz="2000" b="0" i="0" dirty="0">
                <a:solidFill>
                  <a:srgbClr val="000000"/>
                </a:solidFill>
                <a:effectLst/>
                <a:latin typeface="Manjari"/>
              </a:rPr>
              <a:t>La CS est l’organe technique d’étude, de contrôle et d’information du Préfet et du Maire concernant :  </a:t>
            </a:r>
          </a:p>
          <a:p>
            <a:pPr algn="l" fontAlgn="base"/>
            <a:r>
              <a:rPr lang="fr-FR" sz="2000" b="0" i="0" dirty="0">
                <a:solidFill>
                  <a:srgbClr val="000000"/>
                </a:solidFill>
                <a:effectLst/>
                <a:latin typeface="Manjari"/>
              </a:rPr>
              <a:t>- Les projets de construction, d’extension, d’aménagement et de transformation des ERP ; </a:t>
            </a:r>
            <a:br>
              <a:rPr lang="fr-FR" sz="2000" b="0" i="0" dirty="0">
                <a:solidFill>
                  <a:srgbClr val="000000"/>
                </a:solidFill>
                <a:effectLst/>
                <a:latin typeface="Manjari"/>
              </a:rPr>
            </a:br>
            <a:r>
              <a:rPr lang="fr-FR" sz="2000" b="0" i="0" dirty="0">
                <a:solidFill>
                  <a:srgbClr val="000000"/>
                </a:solidFill>
                <a:effectLst/>
                <a:latin typeface="Manjari"/>
              </a:rPr>
              <a:t>- Les visites de réception;</a:t>
            </a:r>
            <a:br>
              <a:rPr lang="fr-FR" sz="2000" b="0" i="0" dirty="0">
                <a:solidFill>
                  <a:srgbClr val="000000"/>
                </a:solidFill>
                <a:effectLst/>
                <a:latin typeface="Manjari"/>
              </a:rPr>
            </a:br>
            <a:r>
              <a:rPr lang="fr-FR" sz="2000" b="0" i="0" dirty="0">
                <a:solidFill>
                  <a:srgbClr val="000000"/>
                </a:solidFill>
                <a:effectLst/>
                <a:latin typeface="Manjari"/>
              </a:rPr>
              <a:t>- Les contrôles périodiques sur l’observation des dispositions réglementaires soit de sa propre initiative, soit à la demande du Maire ou du Préfet. </a:t>
            </a:r>
          </a:p>
          <a:p>
            <a:pPr algn="l" fontAlgn="base"/>
            <a:endParaRPr lang="fr-FR" sz="2000" b="0" i="0" dirty="0">
              <a:solidFill>
                <a:srgbClr val="000000"/>
              </a:solidFill>
              <a:effectLst/>
              <a:latin typeface="Manjari"/>
            </a:endParaRPr>
          </a:p>
          <a:p>
            <a:pPr algn="l" fontAlgn="base"/>
            <a:r>
              <a:rPr lang="fr-FR" sz="2000" b="0" i="0" dirty="0">
                <a:solidFill>
                  <a:srgbClr val="000000"/>
                </a:solidFill>
                <a:effectLst/>
                <a:latin typeface="Manjari"/>
              </a:rPr>
              <a:t>Elle est chargée de donner son avis sur : </a:t>
            </a:r>
            <a:br>
              <a:rPr lang="fr-FR" sz="2000" b="0" i="0" dirty="0">
                <a:solidFill>
                  <a:srgbClr val="000000"/>
                </a:solidFill>
                <a:effectLst/>
                <a:latin typeface="Manjari"/>
              </a:rPr>
            </a:br>
            <a:r>
              <a:rPr lang="fr-FR" sz="2000" b="0" i="0" dirty="0">
                <a:solidFill>
                  <a:srgbClr val="000000"/>
                </a:solidFill>
                <a:effectLst/>
                <a:latin typeface="Manjari"/>
              </a:rPr>
              <a:t>- La sécurité contre les risques d’incendie et de panique dans les ERP ; </a:t>
            </a:r>
            <a:br>
              <a:rPr lang="fr-FR" sz="2000" b="0" i="0" dirty="0">
                <a:solidFill>
                  <a:srgbClr val="000000"/>
                </a:solidFill>
                <a:effectLst/>
                <a:latin typeface="Manjari"/>
              </a:rPr>
            </a:br>
            <a:r>
              <a:rPr lang="fr-FR" sz="2000" b="0" i="0" dirty="0">
                <a:solidFill>
                  <a:srgbClr val="000000"/>
                </a:solidFill>
                <a:effectLst/>
                <a:latin typeface="Manjari"/>
              </a:rPr>
              <a:t>- L’homologation des enceintes sportives ; </a:t>
            </a:r>
            <a:br>
              <a:rPr lang="fr-FR" sz="2000" b="0" i="0" dirty="0">
                <a:solidFill>
                  <a:srgbClr val="000000"/>
                </a:solidFill>
                <a:effectLst/>
                <a:latin typeface="Manjari"/>
              </a:rPr>
            </a:br>
            <a:r>
              <a:rPr lang="fr-FR" sz="2000" b="0" i="0" dirty="0">
                <a:solidFill>
                  <a:srgbClr val="000000"/>
                </a:solidFill>
                <a:effectLst/>
                <a:latin typeface="Manjari"/>
              </a:rPr>
              <a:t>- Les demandes de dérogation aux dispositions destinées à rendre accessibles aux personnes handicapées à mobilité réduite les installations neuves ouvertes au public […]; </a:t>
            </a:r>
          </a:p>
        </p:txBody>
      </p:sp>
      <p:sp>
        <p:nvSpPr>
          <p:cNvPr id="8" name="Rectangle : coins arrondis 7">
            <a:extLst>
              <a:ext uri="{FF2B5EF4-FFF2-40B4-BE49-F238E27FC236}">
                <a16:creationId xmlns:a16="http://schemas.microsoft.com/office/drawing/2014/main" id="{714D97DC-667D-1B73-4486-EB8576BB6ECE}"/>
              </a:ext>
            </a:extLst>
          </p:cNvPr>
          <p:cNvSpPr/>
          <p:nvPr/>
        </p:nvSpPr>
        <p:spPr>
          <a:xfrm>
            <a:off x="8511702" y="1791963"/>
            <a:ext cx="3482502" cy="3754877"/>
          </a:xfrm>
          <a:prstGeom prst="roundRect">
            <a:avLst/>
          </a:prstGeom>
          <a:solidFill>
            <a:srgbClr val="ED7D31"/>
          </a:solidFill>
          <a:ln>
            <a:solidFill>
              <a:schemeClr val="accent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7" name="ZoneTexte 6">
            <a:extLst>
              <a:ext uri="{FF2B5EF4-FFF2-40B4-BE49-F238E27FC236}">
                <a16:creationId xmlns:a16="http://schemas.microsoft.com/office/drawing/2014/main" id="{82EBEA92-D979-5828-765F-145E97483EED}"/>
              </a:ext>
            </a:extLst>
          </p:cNvPr>
          <p:cNvSpPr txBox="1"/>
          <p:nvPr/>
        </p:nvSpPr>
        <p:spPr>
          <a:xfrm>
            <a:off x="8717199" y="2315184"/>
            <a:ext cx="3071508" cy="2862322"/>
          </a:xfrm>
          <a:prstGeom prst="rect">
            <a:avLst/>
          </a:prstGeom>
          <a:noFill/>
        </p:spPr>
        <p:txBody>
          <a:bodyPr wrap="square">
            <a:spAutoFit/>
          </a:bodyPr>
          <a:lstStyle/>
          <a:p>
            <a:r>
              <a:rPr lang="fr-FR" sz="1800" dirty="0">
                <a:solidFill>
                  <a:schemeClr val="bg1"/>
                </a:solidFill>
              </a:rPr>
              <a:t>Visite réglementaire (RS GE 4) : </a:t>
            </a:r>
            <a:br>
              <a:rPr lang="fr-FR" sz="1800" dirty="0">
                <a:solidFill>
                  <a:schemeClr val="bg1"/>
                </a:solidFill>
              </a:rPr>
            </a:br>
            <a:r>
              <a:rPr lang="fr-FR" sz="1800" dirty="0">
                <a:solidFill>
                  <a:schemeClr val="bg1"/>
                </a:solidFill>
              </a:rPr>
              <a:t>3ème catégorie : tous les 3 ans </a:t>
            </a:r>
            <a:br>
              <a:rPr lang="fr-FR" sz="1800" dirty="0">
                <a:solidFill>
                  <a:schemeClr val="bg1"/>
                </a:solidFill>
              </a:rPr>
            </a:br>
            <a:r>
              <a:rPr lang="fr-FR" sz="1800" dirty="0">
                <a:solidFill>
                  <a:schemeClr val="bg1"/>
                </a:solidFill>
              </a:rPr>
              <a:t>4ème catégorie : tous les 5 ans </a:t>
            </a:r>
            <a:br>
              <a:rPr lang="fr-FR" sz="1800" dirty="0">
                <a:solidFill>
                  <a:schemeClr val="bg1"/>
                </a:solidFill>
              </a:rPr>
            </a:br>
            <a:r>
              <a:rPr lang="fr-FR" sz="1800" dirty="0">
                <a:solidFill>
                  <a:schemeClr val="bg1"/>
                </a:solidFill>
              </a:rPr>
              <a:t>5ème catégorie : pas de périodicité réglementaire sauf si hébergement : tous les 5 ans (les locaux à sieste ne sont pas considérés comme des locaux à sommeil car le personnel reste éveillé). </a:t>
            </a:r>
          </a:p>
        </p:txBody>
      </p:sp>
      <p:sp>
        <p:nvSpPr>
          <p:cNvPr id="9" name="ZoneTexte 7">
            <a:extLst>
              <a:ext uri="{FF2B5EF4-FFF2-40B4-BE49-F238E27FC236}">
                <a16:creationId xmlns:a16="http://schemas.microsoft.com/office/drawing/2014/main" id="{0A3B1D2B-82DA-284B-B149-BF1EC309C20F}"/>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10" name="Image 6">
            <a:extLst>
              <a:ext uri="{FF2B5EF4-FFF2-40B4-BE49-F238E27FC236}">
                <a16:creationId xmlns:a16="http://schemas.microsoft.com/office/drawing/2014/main" id="{CCE923B1-A4F6-ED17-7358-22FE888423BE}"/>
              </a:ext>
            </a:extLst>
          </p:cNvPr>
          <p:cNvPicPr>
            <a:picLocks noChangeAspect="1"/>
          </p:cNvPicPr>
          <p:nvPr/>
        </p:nvPicPr>
        <p:blipFill>
          <a:blip r:embed="rId2"/>
          <a:srcRect/>
          <a:stretch>
            <a:fillRect/>
          </a:stretch>
        </p:blipFill>
        <p:spPr>
          <a:xfrm>
            <a:off x="10302104" y="6348231"/>
            <a:ext cx="1416048" cy="388940"/>
          </a:xfrm>
          <a:prstGeom prst="rect">
            <a:avLst/>
          </a:prstGeom>
          <a:noFill/>
          <a:ln cap="flat">
            <a:noFill/>
          </a:ln>
        </p:spPr>
      </p:pic>
    </p:spTree>
    <p:extLst>
      <p:ext uri="{BB962C8B-B14F-4D97-AF65-F5344CB8AC3E}">
        <p14:creationId xmlns:p14="http://schemas.microsoft.com/office/powerpoint/2010/main" val="447002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61">
    <p:spTree>
      <p:nvGrpSpPr>
        <p:cNvPr id="1" name=""/>
        <p:cNvGrpSpPr/>
        <p:nvPr/>
      </p:nvGrpSpPr>
      <p:grpSpPr>
        <a:xfrm>
          <a:off x="0" y="0"/>
          <a:ext cx="0" cy="0"/>
          <a:chOff x="0" y="0"/>
          <a:chExt cx="0" cy="0"/>
        </a:xfrm>
      </p:grpSpPr>
      <p:sp>
        <p:nvSpPr>
          <p:cNvPr id="2" name="Rectangle 6" descr="&quot;&quot;">
            <a:extLst>
              <a:ext uri="{FF2B5EF4-FFF2-40B4-BE49-F238E27FC236}">
                <a16:creationId xmlns:a16="http://schemas.microsoft.com/office/drawing/2014/main" id="{15E0797E-23EB-C783-E43C-040E3DE49446}"/>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3" name="Rectangle 8" descr="&quot;&quot;">
            <a:extLst>
              <a:ext uri="{FF2B5EF4-FFF2-40B4-BE49-F238E27FC236}">
                <a16:creationId xmlns:a16="http://schemas.microsoft.com/office/drawing/2014/main" id="{E9A15618-84A5-A2BA-60CB-DFB7476AD718}"/>
              </a:ext>
            </a:extLst>
          </p:cNvPr>
          <p:cNvSpPr>
            <a:spLocks noMove="1" noResize="1"/>
          </p:cNvSpPr>
          <p:nvPr/>
        </p:nvSpPr>
        <p:spPr>
          <a:xfrm>
            <a:off x="0" y="0"/>
            <a:ext cx="12191996" cy="4413251"/>
          </a:xfrm>
          <a:prstGeom prst="rect">
            <a:avLst/>
          </a:prstGeom>
          <a:solidFill>
            <a:srgbClr val="00B0F0"/>
          </a:solidFill>
          <a:ln w="12701" cap="flat">
            <a:solidFill>
              <a:srgbClr val="5B9BD5"/>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10" descr="&quot;&quot;">
            <a:extLst>
              <a:ext uri="{FF2B5EF4-FFF2-40B4-BE49-F238E27FC236}">
                <a16:creationId xmlns:a16="http://schemas.microsoft.com/office/drawing/2014/main" id="{9E9CAE6C-71D9-889D-E831-F9656B70C239}"/>
              </a:ext>
            </a:extLst>
          </p:cNvPr>
          <p:cNvSpPr>
            <a:spLocks noMove="1" noResize="1"/>
          </p:cNvSpPr>
          <p:nvPr/>
        </p:nvSpPr>
        <p:spPr>
          <a:xfrm>
            <a:off x="596902" y="552453"/>
            <a:ext cx="10998202" cy="4618040"/>
          </a:xfrm>
          <a:prstGeom prst="rect">
            <a:avLst/>
          </a:prstGeom>
          <a:solidFill>
            <a:srgbClr val="FFFFFF"/>
          </a:solidFill>
          <a:ln cap="flat">
            <a:noFill/>
            <a:prstDash val="solid"/>
          </a:ln>
          <a:effectLst>
            <a:outerShdw dist="127001" dir="5400000" algn="tl">
              <a:srgbClr val="000000">
                <a:alpha val="15000"/>
              </a:srgbClr>
            </a:outerShdw>
          </a:effectLst>
        </p:spPr>
        <p:txBody>
          <a:bodyPr vert="horz" wrap="square" lIns="91440" tIns="45720" rIns="91440" bIns="45720" anchor="ctr" anchorCtr="1" compatLnSpc="1">
            <a:noAutofit/>
          </a:bodyPr>
          <a:lstStyle/>
          <a:p>
            <a:pPr algn="just">
              <a:lnSpc>
                <a:spcPts val="1725"/>
              </a:lnSpc>
            </a:pPr>
            <a:endParaRPr lang="fr-FR" sz="1800" dirty="0">
              <a:effectLst/>
              <a:latin typeface="Aptos" panose="020B0004020202020204" pitchFamily="34" charset="0"/>
              <a:ea typeface="Aptos" panose="020B0004020202020204" pitchFamily="34" charset="0"/>
              <a:cs typeface="Aptos" panose="020B0004020202020204" pitchFamily="34" charset="0"/>
            </a:endParaRPr>
          </a:p>
        </p:txBody>
      </p:sp>
      <p:sp>
        <p:nvSpPr>
          <p:cNvPr id="5" name="Titre 1">
            <a:extLst>
              <a:ext uri="{FF2B5EF4-FFF2-40B4-BE49-F238E27FC236}">
                <a16:creationId xmlns:a16="http://schemas.microsoft.com/office/drawing/2014/main" id="{D2560249-890B-30E3-5A79-1DA20BDD5331}"/>
              </a:ext>
            </a:extLst>
          </p:cNvPr>
          <p:cNvSpPr txBox="1">
            <a:spLocks noGrp="1"/>
          </p:cNvSpPr>
          <p:nvPr>
            <p:ph type="ctrTitle"/>
          </p:nvPr>
        </p:nvSpPr>
        <p:spPr>
          <a:xfrm>
            <a:off x="845339" y="2923896"/>
            <a:ext cx="10501317" cy="1676429"/>
          </a:xfrm>
        </p:spPr>
        <p:txBody>
          <a:bodyPr anchor="ctr">
            <a:normAutofit fontScale="90000"/>
          </a:bodyPr>
          <a:lstStyle/>
          <a:p>
            <a:pPr lvl="0"/>
            <a:r>
              <a:rPr lang="fr-FR" sz="7300" b="1" dirty="0">
                <a:solidFill>
                  <a:srgbClr val="00B0F0"/>
                </a:solidFill>
              </a:rPr>
              <a:t>La sécurité dans </a:t>
            </a:r>
            <a:br>
              <a:rPr lang="fr-FR" sz="7300" b="1" dirty="0">
                <a:solidFill>
                  <a:srgbClr val="00B0F0"/>
                </a:solidFill>
              </a:rPr>
            </a:br>
            <a:r>
              <a:rPr lang="fr-FR" sz="7300" b="1" dirty="0">
                <a:solidFill>
                  <a:srgbClr val="00B0F0"/>
                </a:solidFill>
              </a:rPr>
              <a:t>les établissements scolaires </a:t>
            </a:r>
            <a:br>
              <a:rPr lang="fr-FR" sz="6000" b="1" dirty="0">
                <a:solidFill>
                  <a:srgbClr val="00B0F0"/>
                </a:solidFill>
              </a:rPr>
            </a:br>
            <a:br>
              <a:rPr lang="fr-FR" sz="6500" b="1" dirty="0">
                <a:solidFill>
                  <a:srgbClr val="00B0F0"/>
                </a:solidFill>
              </a:rPr>
            </a:br>
            <a:r>
              <a:rPr lang="fr-FR" sz="2200" b="1" dirty="0">
                <a:solidFill>
                  <a:srgbClr val="00B0F0"/>
                </a:solidFill>
              </a:rPr>
              <a:t>Par Hélène QUER </a:t>
            </a:r>
            <a:endParaRPr lang="fr-FR" sz="2200" b="1" dirty="0">
              <a:latin typeface="Arial Black" pitchFamily="34"/>
            </a:endParaRPr>
          </a:p>
        </p:txBody>
      </p:sp>
      <p:cxnSp>
        <p:nvCxnSpPr>
          <p:cNvPr id="6" name="Straight Connector 12" descr="&quot;&quot;">
            <a:extLst>
              <a:ext uri="{FF2B5EF4-FFF2-40B4-BE49-F238E27FC236}">
                <a16:creationId xmlns:a16="http://schemas.microsoft.com/office/drawing/2014/main" id="{F187D3C5-A1AF-AF3D-E6AE-70B7E115D9BE}"/>
              </a:ext>
            </a:extLst>
          </p:cNvPr>
          <p:cNvCxnSpPr>
            <a:cxnSpLocks noMove="1" noResize="1"/>
          </p:cNvCxnSpPr>
          <p:nvPr/>
        </p:nvCxnSpPr>
        <p:spPr>
          <a:xfrm flipH="1">
            <a:off x="596902" y="6354759"/>
            <a:ext cx="10999783" cy="0"/>
          </a:xfrm>
          <a:prstGeom prst="straightConnector1">
            <a:avLst/>
          </a:prstGeom>
          <a:noFill/>
          <a:ln w="6345" cap="flat">
            <a:solidFill>
              <a:srgbClr val="4472C4"/>
            </a:solidFill>
            <a:prstDash val="solid"/>
            <a:miter/>
          </a:ln>
        </p:spPr>
      </p:cxnSp>
      <p:pic>
        <p:nvPicPr>
          <p:cNvPr id="8" name="Image 11">
            <a:extLst>
              <a:ext uri="{FF2B5EF4-FFF2-40B4-BE49-F238E27FC236}">
                <a16:creationId xmlns:a16="http://schemas.microsoft.com/office/drawing/2014/main" id="{F534B801-5111-C624-110F-69210B9C8CA1}"/>
              </a:ext>
            </a:extLst>
          </p:cNvPr>
          <p:cNvPicPr>
            <a:picLocks noChangeAspect="1"/>
          </p:cNvPicPr>
          <p:nvPr/>
        </p:nvPicPr>
        <p:blipFill>
          <a:blip r:embed="rId2"/>
          <a:srcRect/>
          <a:stretch>
            <a:fillRect/>
          </a:stretch>
        </p:blipFill>
        <p:spPr>
          <a:xfrm>
            <a:off x="8399458" y="877888"/>
            <a:ext cx="2732090" cy="749295"/>
          </a:xfrm>
          <a:prstGeom prst="rect">
            <a:avLst/>
          </a:prstGeom>
          <a:noFill/>
          <a:ln cap="flat">
            <a:noFill/>
          </a:ln>
        </p:spPr>
      </p:pic>
      <p:sp>
        <p:nvSpPr>
          <p:cNvPr id="12" name="ZoneTexte 7">
            <a:extLst>
              <a:ext uri="{FF2B5EF4-FFF2-40B4-BE49-F238E27FC236}">
                <a16:creationId xmlns:a16="http://schemas.microsoft.com/office/drawing/2014/main" id="{658A2EDC-5080-E682-40EB-67191FE76919}"/>
              </a:ext>
            </a:extLst>
          </p:cNvPr>
          <p:cNvSpPr txBox="1"/>
          <p:nvPr/>
        </p:nvSpPr>
        <p:spPr>
          <a:xfrm>
            <a:off x="10591663" y="5952576"/>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82EBEA92-D979-5828-765F-145E97483EED}"/>
              </a:ext>
            </a:extLst>
          </p:cNvPr>
          <p:cNvSpPr txBox="1"/>
          <p:nvPr/>
        </p:nvSpPr>
        <p:spPr>
          <a:xfrm>
            <a:off x="460044" y="1801562"/>
            <a:ext cx="7497182" cy="4062651"/>
          </a:xfrm>
          <a:prstGeom prst="rect">
            <a:avLst/>
          </a:prstGeom>
          <a:noFill/>
        </p:spPr>
        <p:txBody>
          <a:bodyPr wrap="square">
            <a:spAutoFit/>
          </a:bodyPr>
          <a:lstStyle/>
          <a:p>
            <a:pPr algn="l" fontAlgn="base"/>
            <a:r>
              <a:rPr lang="fr-FR" sz="2000" b="0" i="0" dirty="0">
                <a:solidFill>
                  <a:srgbClr val="000000"/>
                </a:solidFill>
                <a:effectLst/>
                <a:latin typeface="Manjari"/>
              </a:rPr>
              <a:t>La maintenance peut être :</a:t>
            </a:r>
          </a:p>
          <a:p>
            <a:pPr algn="l" fontAlgn="base"/>
            <a:endParaRPr lang="fr-FR" sz="2000" b="0" i="0" dirty="0">
              <a:solidFill>
                <a:srgbClr val="000000"/>
              </a:solidFill>
              <a:effectLst/>
              <a:latin typeface="Manjari"/>
            </a:endParaRPr>
          </a:p>
          <a:p>
            <a:pPr algn="l" fontAlgn="base"/>
            <a:r>
              <a:rPr lang="fr-FR" sz="2000" dirty="0">
                <a:solidFill>
                  <a:srgbClr val="000000"/>
                </a:solidFill>
                <a:latin typeface="Manjari"/>
              </a:rPr>
              <a:t>- périodique, programmée : elle permet de vérifier le bon fonctionnement d’un appareil, d’un équipement, elle fait l’objet d’un rapport ; la maintenance de certains équipements, notamment les équipements de sécurité, est faite selon une périodicité fixe et impérative</a:t>
            </a:r>
          </a:p>
          <a:p>
            <a:pPr algn="l" fontAlgn="base"/>
            <a:r>
              <a:rPr lang="fr-FR" sz="2000" b="0" i="0" dirty="0">
                <a:solidFill>
                  <a:srgbClr val="000000"/>
                </a:solidFill>
                <a:effectLst/>
                <a:latin typeface="Manjari"/>
              </a:rPr>
              <a:t>- non programmée (elle permet d’intervenir suite à un dysfonctionnement inopiné)</a:t>
            </a:r>
          </a:p>
          <a:p>
            <a:pPr algn="l" fontAlgn="base"/>
            <a:r>
              <a:rPr lang="fr-FR" sz="2000" dirty="0">
                <a:solidFill>
                  <a:srgbClr val="000000"/>
                </a:solidFill>
                <a:latin typeface="Manjari"/>
              </a:rPr>
              <a:t>Certaines maintenances et vérifications nécessitent l’intervention d’un organisme certifié, sous contrat ; d’autres peuvent être réalisées par le personnel d’entretien de la collectivité.</a:t>
            </a:r>
          </a:p>
          <a:p>
            <a:endParaRPr lang="fr-FR" sz="1800" dirty="0"/>
          </a:p>
        </p:txBody>
      </p:sp>
      <p:sp>
        <p:nvSpPr>
          <p:cNvPr id="3" name="ZoneTexte 2">
            <a:extLst>
              <a:ext uri="{FF2B5EF4-FFF2-40B4-BE49-F238E27FC236}">
                <a16:creationId xmlns:a16="http://schemas.microsoft.com/office/drawing/2014/main" id="{A9060E85-496B-28EA-1EFF-C7E727BB6A6A}"/>
              </a:ext>
            </a:extLst>
          </p:cNvPr>
          <p:cNvSpPr txBox="1"/>
          <p:nvPr/>
        </p:nvSpPr>
        <p:spPr>
          <a:xfrm>
            <a:off x="0" y="285901"/>
            <a:ext cx="12192000" cy="707886"/>
          </a:xfrm>
          <a:prstGeom prst="rect">
            <a:avLst/>
          </a:prstGeom>
          <a:noFill/>
        </p:spPr>
        <p:txBody>
          <a:bodyPr wrap="square">
            <a:spAutoFit/>
          </a:bodyPr>
          <a:lstStyle/>
          <a:p>
            <a:pPr algn="ctr"/>
            <a:r>
              <a:rPr lang="fr-FR" sz="4000" b="1" dirty="0">
                <a:solidFill>
                  <a:schemeClr val="accent5"/>
                </a:solidFill>
              </a:rPr>
              <a:t>ENTRETIEN, MAINTENANCE</a:t>
            </a:r>
          </a:p>
        </p:txBody>
      </p:sp>
      <p:pic>
        <p:nvPicPr>
          <p:cNvPr id="6" name="Image 5">
            <a:extLst>
              <a:ext uri="{FF2B5EF4-FFF2-40B4-BE49-F238E27FC236}">
                <a16:creationId xmlns:a16="http://schemas.microsoft.com/office/drawing/2014/main" id="{BD4DCF48-69D4-8AA4-F817-115526FCE14A}"/>
              </a:ext>
            </a:extLst>
          </p:cNvPr>
          <p:cNvPicPr>
            <a:picLocks noChangeAspect="1"/>
          </p:cNvPicPr>
          <p:nvPr/>
        </p:nvPicPr>
        <p:blipFill>
          <a:blip r:embed="rId2"/>
          <a:stretch>
            <a:fillRect/>
          </a:stretch>
        </p:blipFill>
        <p:spPr>
          <a:xfrm>
            <a:off x="8322412" y="1272281"/>
            <a:ext cx="3254022" cy="4747671"/>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pic>
        <p:nvPicPr>
          <p:cNvPr id="8" name="Image 6">
            <a:extLst>
              <a:ext uri="{FF2B5EF4-FFF2-40B4-BE49-F238E27FC236}">
                <a16:creationId xmlns:a16="http://schemas.microsoft.com/office/drawing/2014/main" id="{6F0E153C-869E-A51D-774D-FA737C76FE9F}"/>
              </a:ext>
            </a:extLst>
          </p:cNvPr>
          <p:cNvPicPr>
            <a:picLocks noChangeAspect="1"/>
          </p:cNvPicPr>
          <p:nvPr/>
        </p:nvPicPr>
        <p:blipFill>
          <a:blip r:embed="rId3"/>
          <a:srcRect/>
          <a:stretch>
            <a:fillRect/>
          </a:stretch>
        </p:blipFill>
        <p:spPr>
          <a:xfrm>
            <a:off x="10302104" y="6348231"/>
            <a:ext cx="1416048" cy="388940"/>
          </a:xfrm>
          <a:prstGeom prst="rect">
            <a:avLst/>
          </a:prstGeom>
          <a:noFill/>
          <a:ln cap="flat">
            <a:noFill/>
          </a:ln>
        </p:spPr>
      </p:pic>
      <p:sp>
        <p:nvSpPr>
          <p:cNvPr id="9" name="ZoneTexte 7">
            <a:extLst>
              <a:ext uri="{FF2B5EF4-FFF2-40B4-BE49-F238E27FC236}">
                <a16:creationId xmlns:a16="http://schemas.microsoft.com/office/drawing/2014/main" id="{A3499D53-C1AA-ACF5-D927-0DCC9DF9C3A4}"/>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extLst>
      <p:ext uri="{BB962C8B-B14F-4D97-AF65-F5344CB8AC3E}">
        <p14:creationId xmlns:p14="http://schemas.microsoft.com/office/powerpoint/2010/main" val="14233082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24ADB8EA-2F91-5636-7DC4-C20BA91E528C}"/>
              </a:ext>
            </a:extLst>
          </p:cNvPr>
          <p:cNvSpPr txBox="1"/>
          <p:nvPr/>
        </p:nvSpPr>
        <p:spPr>
          <a:xfrm>
            <a:off x="0" y="218870"/>
            <a:ext cx="12192000" cy="630942"/>
          </a:xfrm>
          <a:prstGeom prst="rect">
            <a:avLst/>
          </a:prstGeom>
          <a:noFill/>
        </p:spPr>
        <p:txBody>
          <a:bodyPr wrap="square">
            <a:spAutoFit/>
          </a:bodyPr>
          <a:lstStyle/>
          <a:p>
            <a:pPr algn="ctr"/>
            <a:r>
              <a:rPr lang="fr-FR" sz="3500" b="1" dirty="0">
                <a:solidFill>
                  <a:schemeClr val="accent5"/>
                </a:solidFill>
              </a:rPr>
              <a:t>QUE FAIRE EN CAS DE Non-Conformité ou dysfonctionnement</a:t>
            </a:r>
          </a:p>
        </p:txBody>
      </p:sp>
      <p:sp>
        <p:nvSpPr>
          <p:cNvPr id="8" name="ZoneTexte 7">
            <a:extLst>
              <a:ext uri="{FF2B5EF4-FFF2-40B4-BE49-F238E27FC236}">
                <a16:creationId xmlns:a16="http://schemas.microsoft.com/office/drawing/2014/main" id="{A8CB7192-A334-1D80-A3C6-0207B4D5E4DB}"/>
              </a:ext>
            </a:extLst>
          </p:cNvPr>
          <p:cNvSpPr txBox="1"/>
          <p:nvPr/>
        </p:nvSpPr>
        <p:spPr>
          <a:xfrm>
            <a:off x="408756" y="4151804"/>
            <a:ext cx="8024914" cy="1323439"/>
          </a:xfrm>
          <a:prstGeom prst="rect">
            <a:avLst/>
          </a:prstGeom>
          <a:noFill/>
        </p:spPr>
        <p:txBody>
          <a:bodyPr wrap="square">
            <a:spAutoFit/>
          </a:bodyPr>
          <a:lstStyle/>
          <a:p>
            <a:pPr marL="358775" indent="-358775" fontAlgn="base">
              <a:buFont typeface="Wingdings" panose="05000000000000000000" pitchFamily="2" charset="2"/>
              <a:buChar char="q"/>
            </a:pPr>
            <a:r>
              <a:rPr lang="fr-FR" sz="1600" dirty="0">
                <a:solidFill>
                  <a:srgbClr val="000000"/>
                </a:solidFill>
                <a:latin typeface="Manjari"/>
              </a:rPr>
              <a:t>Préciser les manquements constatés à vérifier les dispositifs de sécurité (visites réglementaires) ou remplacer les éléments défectueux ou hors service (ex. batterie, ampoule, gaz, etc.), la date de premier signalement et inscription au registre de sécurité. Rappeler les enjeux de responsabilité pour le chef d’établissement et pour la collectivité propriétaire des locaux en cas de mise en danger de la vie d’autrui</a:t>
            </a:r>
            <a:endParaRPr lang="fr-FR" sz="1600" b="0" i="0" dirty="0">
              <a:solidFill>
                <a:srgbClr val="000000"/>
              </a:solidFill>
              <a:effectLst/>
              <a:latin typeface="Manjari"/>
            </a:endParaRPr>
          </a:p>
        </p:txBody>
      </p:sp>
      <p:sp>
        <p:nvSpPr>
          <p:cNvPr id="9" name="ZoneTexte 8">
            <a:extLst>
              <a:ext uri="{FF2B5EF4-FFF2-40B4-BE49-F238E27FC236}">
                <a16:creationId xmlns:a16="http://schemas.microsoft.com/office/drawing/2014/main" id="{83A7AF42-1B6F-7EB5-B8B0-CE6C727FB24E}"/>
              </a:ext>
            </a:extLst>
          </p:cNvPr>
          <p:cNvSpPr txBox="1"/>
          <p:nvPr/>
        </p:nvSpPr>
        <p:spPr>
          <a:xfrm>
            <a:off x="8572994" y="923584"/>
            <a:ext cx="3338706" cy="5262979"/>
          </a:xfrm>
          <a:prstGeom prst="rect">
            <a:avLst/>
          </a:prstGeom>
          <a:solidFill>
            <a:schemeClr val="accent2"/>
          </a:solidFill>
        </p:spPr>
        <p:txBody>
          <a:bodyPr wrap="square" rtlCol="0">
            <a:spAutoFit/>
          </a:bodyPr>
          <a:lstStyle/>
          <a:p>
            <a:r>
              <a:rPr lang="fr-FR" sz="1600" i="1" u="sng" dirty="0">
                <a:solidFill>
                  <a:schemeClr val="bg1"/>
                </a:solidFill>
                <a:latin typeface="Manjari"/>
              </a:rPr>
              <a:t>Exemple</a:t>
            </a:r>
          </a:p>
          <a:p>
            <a:endParaRPr lang="fr-FR" sz="1600" i="1" u="sng" dirty="0">
              <a:solidFill>
                <a:schemeClr val="bg1"/>
              </a:solidFill>
              <a:latin typeface="Manjari"/>
            </a:endParaRPr>
          </a:p>
          <a:p>
            <a:r>
              <a:rPr lang="fr-FR" sz="1600" i="1" dirty="0">
                <a:solidFill>
                  <a:schemeClr val="bg1"/>
                </a:solidFill>
                <a:latin typeface="Manjari"/>
              </a:rPr>
              <a:t>Danger = le bloc autonome d’éclairage de sécurité (BAES) ne fonctionne pas, la petite lampe témoin est éteinte en permanence (peut-être que la batterie ne recharge plus ou que la lampe est cassée)</a:t>
            </a:r>
          </a:p>
          <a:p>
            <a:endParaRPr lang="fr-FR" sz="1600" i="1" dirty="0">
              <a:solidFill>
                <a:schemeClr val="bg1"/>
              </a:solidFill>
              <a:latin typeface="Manjari"/>
            </a:endParaRPr>
          </a:p>
          <a:p>
            <a:r>
              <a:rPr lang="fr-FR" sz="1600" i="1" dirty="0">
                <a:solidFill>
                  <a:schemeClr val="bg1"/>
                </a:solidFill>
                <a:latin typeface="Manjari"/>
              </a:rPr>
              <a:t>Risque = absence d’éclairage de secours pour guider lors de l’évacuation de l’établissement</a:t>
            </a:r>
          </a:p>
          <a:p>
            <a:endParaRPr lang="fr-FR" sz="1600" i="1" dirty="0">
              <a:solidFill>
                <a:schemeClr val="bg1"/>
              </a:solidFill>
              <a:latin typeface="Manjari"/>
            </a:endParaRPr>
          </a:p>
          <a:p>
            <a:r>
              <a:rPr lang="fr-FR" sz="1600" i="1" dirty="0">
                <a:solidFill>
                  <a:schemeClr val="bg1"/>
                </a:solidFill>
                <a:latin typeface="Manjari"/>
              </a:rPr>
              <a:t>Action = Tester si le BAES s’allume après arrêt du courant dans le secteur. Si non, confirmation d’un dysfonctionnement. Vérifier la date de remplacement de la batterie, faire remplacer la batterie, faire un test, faire vérifier l’ensemble des dispositifs de l’établissement.</a:t>
            </a:r>
            <a:endParaRPr lang="fr-FR" sz="1600" dirty="0">
              <a:solidFill>
                <a:schemeClr val="bg1"/>
              </a:solidFill>
            </a:endParaRPr>
          </a:p>
        </p:txBody>
      </p:sp>
      <p:sp>
        <p:nvSpPr>
          <p:cNvPr id="10" name="ZoneTexte 7">
            <a:extLst>
              <a:ext uri="{FF2B5EF4-FFF2-40B4-BE49-F238E27FC236}">
                <a16:creationId xmlns:a16="http://schemas.microsoft.com/office/drawing/2014/main" id="{BE38C85A-DFB7-1387-3D08-6BD04C69DB30}"/>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11" name="Image 6">
            <a:extLst>
              <a:ext uri="{FF2B5EF4-FFF2-40B4-BE49-F238E27FC236}">
                <a16:creationId xmlns:a16="http://schemas.microsoft.com/office/drawing/2014/main" id="{88E1C7B0-07E4-07FB-9A18-AF706E282058}"/>
              </a:ext>
            </a:extLst>
          </p:cNvPr>
          <p:cNvPicPr>
            <a:picLocks noChangeAspect="1"/>
          </p:cNvPicPr>
          <p:nvPr/>
        </p:nvPicPr>
        <p:blipFill>
          <a:blip r:embed="rId2"/>
          <a:srcRect/>
          <a:stretch>
            <a:fillRect/>
          </a:stretch>
        </p:blipFill>
        <p:spPr>
          <a:xfrm>
            <a:off x="10302104" y="6348231"/>
            <a:ext cx="1416048" cy="388940"/>
          </a:xfrm>
          <a:prstGeom prst="rect">
            <a:avLst/>
          </a:prstGeom>
          <a:noFill/>
          <a:ln cap="flat">
            <a:noFill/>
          </a:ln>
        </p:spPr>
      </p:pic>
      <p:sp>
        <p:nvSpPr>
          <p:cNvPr id="2" name="ZoneTexte 1">
            <a:extLst>
              <a:ext uri="{FF2B5EF4-FFF2-40B4-BE49-F238E27FC236}">
                <a16:creationId xmlns:a16="http://schemas.microsoft.com/office/drawing/2014/main" id="{8192F847-5739-26F5-F7B9-4ED64EFD74CA}"/>
              </a:ext>
            </a:extLst>
          </p:cNvPr>
          <p:cNvSpPr txBox="1"/>
          <p:nvPr/>
        </p:nvSpPr>
        <p:spPr>
          <a:xfrm>
            <a:off x="414190" y="1031305"/>
            <a:ext cx="8158804" cy="830997"/>
          </a:xfrm>
          <a:prstGeom prst="rect">
            <a:avLst/>
          </a:prstGeom>
          <a:noFill/>
        </p:spPr>
        <p:txBody>
          <a:bodyPr wrap="square">
            <a:spAutoFit/>
          </a:bodyPr>
          <a:lstStyle/>
          <a:p>
            <a:pPr marL="358775" indent="-358775" algn="l" fontAlgn="base">
              <a:buFont typeface="Wingdings" panose="05000000000000000000" pitchFamily="2" charset="2"/>
              <a:buChar char="q"/>
            </a:pPr>
            <a:r>
              <a:rPr lang="fr-FR" sz="1600" b="0" i="0" dirty="0">
                <a:solidFill>
                  <a:srgbClr val="000000"/>
                </a:solidFill>
                <a:effectLst/>
                <a:latin typeface="Manjari"/>
              </a:rPr>
              <a:t>Les parents et les représentants de parents d’élèves, assimilés usagers de l’établissement en tant que tuteur de leur enfant inscrit dans l’établissement scolaire, peuvent signaler les </a:t>
            </a:r>
            <a:r>
              <a:rPr lang="fr-FR" sz="1600" dirty="0">
                <a:solidFill>
                  <a:srgbClr val="000000"/>
                </a:solidFill>
                <a:latin typeface="Manjari"/>
              </a:rPr>
              <a:t>non-conformités ou </a:t>
            </a:r>
            <a:r>
              <a:rPr lang="fr-FR" sz="1600" b="0" i="0" dirty="0">
                <a:solidFill>
                  <a:srgbClr val="000000"/>
                </a:solidFill>
                <a:effectLst/>
                <a:latin typeface="Manjari"/>
              </a:rPr>
              <a:t>dysfonctionnements.</a:t>
            </a:r>
          </a:p>
        </p:txBody>
      </p:sp>
      <p:sp>
        <p:nvSpPr>
          <p:cNvPr id="3" name="ZoneTexte 2">
            <a:extLst>
              <a:ext uri="{FF2B5EF4-FFF2-40B4-BE49-F238E27FC236}">
                <a16:creationId xmlns:a16="http://schemas.microsoft.com/office/drawing/2014/main" id="{600D68B8-04AC-7BD7-67AB-A287951E8099}"/>
              </a:ext>
            </a:extLst>
          </p:cNvPr>
          <p:cNvSpPr txBox="1"/>
          <p:nvPr/>
        </p:nvSpPr>
        <p:spPr>
          <a:xfrm>
            <a:off x="408756" y="1785927"/>
            <a:ext cx="8024914" cy="584775"/>
          </a:xfrm>
          <a:prstGeom prst="rect">
            <a:avLst/>
          </a:prstGeom>
          <a:noFill/>
        </p:spPr>
        <p:txBody>
          <a:bodyPr wrap="square">
            <a:spAutoFit/>
          </a:bodyPr>
          <a:lstStyle/>
          <a:p>
            <a:pPr marL="358775" indent="-358775" algn="l" fontAlgn="base">
              <a:buFont typeface="Wingdings" panose="05000000000000000000" pitchFamily="2" charset="2"/>
              <a:buChar char="q"/>
            </a:pPr>
            <a:r>
              <a:rPr lang="fr-FR" sz="1600" dirty="0">
                <a:solidFill>
                  <a:srgbClr val="000000"/>
                </a:solidFill>
                <a:latin typeface="Manjari"/>
              </a:rPr>
              <a:t>Consigner dans le registre de sécurité ou par mail au chef d’établissement les éléments par écrit, faire une photo, indiquer le jour, le lieu, le danger et le risque. </a:t>
            </a:r>
          </a:p>
        </p:txBody>
      </p:sp>
      <p:sp>
        <p:nvSpPr>
          <p:cNvPr id="5" name="ZoneTexte 4">
            <a:extLst>
              <a:ext uri="{FF2B5EF4-FFF2-40B4-BE49-F238E27FC236}">
                <a16:creationId xmlns:a16="http://schemas.microsoft.com/office/drawing/2014/main" id="{E1B710B9-CB9E-8F2C-8245-68FA090AC957}"/>
              </a:ext>
            </a:extLst>
          </p:cNvPr>
          <p:cNvSpPr txBox="1"/>
          <p:nvPr/>
        </p:nvSpPr>
        <p:spPr>
          <a:xfrm>
            <a:off x="408756" y="2299798"/>
            <a:ext cx="8024914" cy="830997"/>
          </a:xfrm>
          <a:prstGeom prst="rect">
            <a:avLst/>
          </a:prstGeom>
          <a:noFill/>
        </p:spPr>
        <p:txBody>
          <a:bodyPr wrap="square">
            <a:spAutoFit/>
          </a:bodyPr>
          <a:lstStyle/>
          <a:p>
            <a:pPr marL="358775" indent="-358775" algn="l" fontAlgn="base">
              <a:buFont typeface="Wingdings" panose="05000000000000000000" pitchFamily="2" charset="2"/>
              <a:buChar char="q"/>
            </a:pPr>
            <a:r>
              <a:rPr lang="fr-FR" sz="1600" dirty="0">
                <a:solidFill>
                  <a:srgbClr val="000000"/>
                </a:solidFill>
                <a:latin typeface="Manjari"/>
              </a:rPr>
              <a:t>Regarder sur le registre de sécurité la date de dernière vérification si un dispositif à vérification réglementaire est impliqué (ascenseur, monte-charge, portail, etc.), ainsi que le délai max avant le prochain contrôle, le nom de l’organisme de contrôle </a:t>
            </a:r>
          </a:p>
        </p:txBody>
      </p:sp>
      <p:sp>
        <p:nvSpPr>
          <p:cNvPr id="6" name="ZoneTexte 5">
            <a:extLst>
              <a:ext uri="{FF2B5EF4-FFF2-40B4-BE49-F238E27FC236}">
                <a16:creationId xmlns:a16="http://schemas.microsoft.com/office/drawing/2014/main" id="{97F5C219-C3DF-2B33-23BB-9DD634856B4D}"/>
              </a:ext>
            </a:extLst>
          </p:cNvPr>
          <p:cNvSpPr txBox="1"/>
          <p:nvPr/>
        </p:nvSpPr>
        <p:spPr>
          <a:xfrm>
            <a:off x="408756" y="3089462"/>
            <a:ext cx="8024914" cy="830997"/>
          </a:xfrm>
          <a:prstGeom prst="rect">
            <a:avLst/>
          </a:prstGeom>
          <a:noFill/>
        </p:spPr>
        <p:txBody>
          <a:bodyPr wrap="square">
            <a:spAutoFit/>
          </a:bodyPr>
          <a:lstStyle/>
          <a:p>
            <a:pPr marL="358775" indent="-358775" algn="l" fontAlgn="base">
              <a:buFont typeface="Wingdings" panose="05000000000000000000" pitchFamily="2" charset="2"/>
              <a:buChar char="q"/>
            </a:pPr>
            <a:r>
              <a:rPr lang="fr-FR" sz="1600" dirty="0">
                <a:solidFill>
                  <a:srgbClr val="000000"/>
                </a:solidFill>
                <a:latin typeface="Manjari"/>
              </a:rPr>
              <a:t>Rapporter les faits et les risques associés à la collectivité exploitante les bâtiments via le dispositif prévu par les services techniques de la commune, du département, de la région) via une communication écrite adressée au maire/président de département/ de région.</a:t>
            </a:r>
          </a:p>
        </p:txBody>
      </p:sp>
      <p:sp>
        <p:nvSpPr>
          <p:cNvPr id="7" name="ZoneTexte 6">
            <a:extLst>
              <a:ext uri="{FF2B5EF4-FFF2-40B4-BE49-F238E27FC236}">
                <a16:creationId xmlns:a16="http://schemas.microsoft.com/office/drawing/2014/main" id="{BFB10B3B-BAA7-AA61-3894-7EA037D8EA2D}"/>
              </a:ext>
            </a:extLst>
          </p:cNvPr>
          <p:cNvSpPr txBox="1"/>
          <p:nvPr/>
        </p:nvSpPr>
        <p:spPr>
          <a:xfrm>
            <a:off x="408756" y="3856520"/>
            <a:ext cx="8024914" cy="338554"/>
          </a:xfrm>
          <a:prstGeom prst="rect">
            <a:avLst/>
          </a:prstGeom>
          <a:noFill/>
        </p:spPr>
        <p:txBody>
          <a:bodyPr wrap="square">
            <a:spAutoFit/>
          </a:bodyPr>
          <a:lstStyle/>
          <a:p>
            <a:pPr marL="358775" indent="-358775" fontAlgn="base">
              <a:buFont typeface="Wingdings" panose="05000000000000000000" pitchFamily="2" charset="2"/>
              <a:buChar char="q"/>
            </a:pPr>
            <a:r>
              <a:rPr lang="fr-FR" sz="1600" dirty="0">
                <a:solidFill>
                  <a:srgbClr val="000000"/>
                </a:solidFill>
                <a:latin typeface="Manjari"/>
              </a:rPr>
              <a:t>Saisir le référent prévention de l’établissement, ou sa commission sécurité interne</a:t>
            </a:r>
            <a:endParaRPr lang="fr-FR" sz="1600" b="0" i="0" dirty="0">
              <a:solidFill>
                <a:srgbClr val="000000"/>
              </a:solidFill>
              <a:effectLst/>
              <a:latin typeface="Manjari"/>
            </a:endParaRPr>
          </a:p>
        </p:txBody>
      </p:sp>
      <p:sp>
        <p:nvSpPr>
          <p:cNvPr id="12" name="ZoneTexte 11">
            <a:extLst>
              <a:ext uri="{FF2B5EF4-FFF2-40B4-BE49-F238E27FC236}">
                <a16:creationId xmlns:a16="http://schemas.microsoft.com/office/drawing/2014/main" id="{F01035B7-2B7A-47DC-63DF-5B3282AF46E9}"/>
              </a:ext>
            </a:extLst>
          </p:cNvPr>
          <p:cNvSpPr txBox="1"/>
          <p:nvPr/>
        </p:nvSpPr>
        <p:spPr>
          <a:xfrm>
            <a:off x="408756" y="5475243"/>
            <a:ext cx="8024914" cy="1323439"/>
          </a:xfrm>
          <a:prstGeom prst="rect">
            <a:avLst/>
          </a:prstGeom>
          <a:noFill/>
        </p:spPr>
        <p:txBody>
          <a:bodyPr wrap="square">
            <a:spAutoFit/>
          </a:bodyPr>
          <a:lstStyle/>
          <a:p>
            <a:pPr marL="358775" indent="-358775" algn="l" fontAlgn="base">
              <a:buFont typeface="Wingdings" panose="05000000000000000000" pitchFamily="2" charset="2"/>
              <a:buChar char="q"/>
            </a:pPr>
            <a:r>
              <a:rPr lang="fr-FR" sz="1600" dirty="0">
                <a:solidFill>
                  <a:srgbClr val="000000"/>
                </a:solidFill>
                <a:latin typeface="Manjari"/>
              </a:rPr>
              <a:t>Faire appel à l’expertise d’un professionnel : nommer un Intervenant en Prévention des Risques Professionnels (IPRP) pour évaluer les risques de l’établissement et proposer des pistes d’amélioration. Choisir un expert en bâtiments type ERP. Mission payante, à faire solliciter par l’établissement ou la collectivité publique. Liste des IPRP à consulter sur le site de la DREETS de votre département.</a:t>
            </a:r>
            <a:endParaRPr lang="fr-FR" sz="1600" b="0" i="0" dirty="0">
              <a:solidFill>
                <a:srgbClr val="000000"/>
              </a:solidFill>
              <a:effectLst/>
              <a:latin typeface="Manjari"/>
            </a:endParaRPr>
          </a:p>
        </p:txBody>
      </p:sp>
    </p:spTree>
    <p:extLst>
      <p:ext uri="{BB962C8B-B14F-4D97-AF65-F5344CB8AC3E}">
        <p14:creationId xmlns:p14="http://schemas.microsoft.com/office/powerpoint/2010/main" val="3068280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2" grpId="0"/>
      <p:bldP spid="3" grpId="0"/>
      <p:bldP spid="5" grpId="0"/>
      <p:bldP spid="6" grpId="0"/>
      <p:bldP spid="7" grpId="0"/>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ZoneTexte 7">
            <a:extLst>
              <a:ext uri="{FF2B5EF4-FFF2-40B4-BE49-F238E27FC236}">
                <a16:creationId xmlns:a16="http://schemas.microsoft.com/office/drawing/2014/main" id="{A8CB7192-A334-1D80-A3C6-0207B4D5E4DB}"/>
              </a:ext>
            </a:extLst>
          </p:cNvPr>
          <p:cNvSpPr txBox="1"/>
          <p:nvPr/>
        </p:nvSpPr>
        <p:spPr>
          <a:xfrm>
            <a:off x="381678" y="1491135"/>
            <a:ext cx="6920751" cy="3970318"/>
          </a:xfrm>
          <a:prstGeom prst="rect">
            <a:avLst/>
          </a:prstGeom>
          <a:noFill/>
        </p:spPr>
        <p:txBody>
          <a:bodyPr wrap="square">
            <a:spAutoFit/>
          </a:bodyPr>
          <a:lstStyle/>
          <a:p>
            <a:pPr marL="0" indent="0" algn="l" fontAlgn="base">
              <a:buNone/>
            </a:pPr>
            <a:r>
              <a:rPr lang="fr-FR" dirty="0">
                <a:solidFill>
                  <a:srgbClr val="000000"/>
                </a:solidFill>
                <a:latin typeface="Manjari"/>
              </a:rPr>
              <a:t>En cas de dysfonctionnement avéré et faute d’intervention pour y remédier malgré les premières remontées, l</a:t>
            </a:r>
            <a:r>
              <a:rPr lang="fr-FR" b="0" i="0" dirty="0">
                <a:solidFill>
                  <a:srgbClr val="000000"/>
                </a:solidFill>
                <a:effectLst/>
                <a:latin typeface="Manjari"/>
              </a:rPr>
              <a:t>es représentants de parents d’élèves peuvent mettre en œuvre les autres actions suivantes :</a:t>
            </a:r>
          </a:p>
          <a:p>
            <a:pPr marL="0" indent="0" algn="l" fontAlgn="base">
              <a:buNone/>
            </a:pPr>
            <a:endParaRPr lang="fr-FR" b="0" i="0" dirty="0">
              <a:solidFill>
                <a:srgbClr val="000000"/>
              </a:solidFill>
              <a:effectLst/>
              <a:latin typeface="Manjari"/>
            </a:endParaRPr>
          </a:p>
          <a:p>
            <a:pPr marL="358775" indent="-358775" algn="l" fontAlgn="base">
              <a:buFont typeface="Wingdings" panose="05000000000000000000" pitchFamily="2" charset="2"/>
              <a:buChar char="q"/>
            </a:pPr>
            <a:r>
              <a:rPr lang="fr-FR" dirty="0">
                <a:solidFill>
                  <a:srgbClr val="000000"/>
                </a:solidFill>
                <a:latin typeface="Manjari"/>
              </a:rPr>
              <a:t>Inscrire à l’ordre du jour du conseil d’école/conseil d’administration la réponse apportée aux demandes de remise en conformité adressées par le directeur d’établissement et par l’association de parents d’élèves et faire inscrire les réponses au procès-verbal de l’instance</a:t>
            </a:r>
          </a:p>
          <a:p>
            <a:pPr marL="358775" indent="-358775" algn="l" fontAlgn="base">
              <a:buFont typeface="Wingdings" panose="05000000000000000000" pitchFamily="2" charset="2"/>
              <a:buChar char="q"/>
            </a:pPr>
            <a:r>
              <a:rPr lang="fr-FR" dirty="0">
                <a:solidFill>
                  <a:srgbClr val="000000"/>
                </a:solidFill>
                <a:latin typeface="Manjari"/>
              </a:rPr>
              <a:t>Rappeler la responsabilité pénale de la collectivité (maire par exemple) en cas de conséquence matérielle ou humaine suite à sinistre où le dysfonctionnement constaté serait cause directe ou facteur aggravant des dommages aux biens de la collectivité ou à ses usagers (mise en danger de la vie d’autrui, homicide involontaire)</a:t>
            </a:r>
          </a:p>
        </p:txBody>
      </p:sp>
      <p:sp>
        <p:nvSpPr>
          <p:cNvPr id="2" name="ZoneTexte 1">
            <a:extLst>
              <a:ext uri="{FF2B5EF4-FFF2-40B4-BE49-F238E27FC236}">
                <a16:creationId xmlns:a16="http://schemas.microsoft.com/office/drawing/2014/main" id="{9A53F309-937E-643B-CF1F-0250046273A6}"/>
              </a:ext>
            </a:extLst>
          </p:cNvPr>
          <p:cNvSpPr txBox="1"/>
          <p:nvPr/>
        </p:nvSpPr>
        <p:spPr>
          <a:xfrm>
            <a:off x="7632699" y="2460630"/>
            <a:ext cx="4310661" cy="2862322"/>
          </a:xfrm>
          <a:prstGeom prst="rect">
            <a:avLst/>
          </a:prstGeom>
          <a:solidFill>
            <a:schemeClr val="accent2"/>
          </a:solidFill>
        </p:spPr>
        <p:txBody>
          <a:bodyPr wrap="square">
            <a:spAutoFit/>
          </a:bodyPr>
          <a:lstStyle/>
          <a:p>
            <a:r>
              <a:rPr lang="fr-FR" dirty="0">
                <a:solidFill>
                  <a:schemeClr val="bg1"/>
                </a:solidFill>
              </a:rPr>
              <a:t>Exemple de référence : </a:t>
            </a:r>
          </a:p>
          <a:p>
            <a:r>
              <a:rPr lang="fr-FR" dirty="0">
                <a:solidFill>
                  <a:schemeClr val="bg1"/>
                </a:solidFill>
              </a:rPr>
              <a:t>obligation d'entretien des biens de la collectivité (mentionnée à l'article L. 2122-21 du code général des collectivités territoriales. Tout élément appartenant au patrimoine communal et qui, du fait d'une mauvaise gestion ou d'un défaut d'entretien, provoque un accident, est susceptible d'engager la responsabilité du maire) - Risque amende et prison.</a:t>
            </a:r>
          </a:p>
        </p:txBody>
      </p:sp>
      <p:sp>
        <p:nvSpPr>
          <p:cNvPr id="3" name="ZoneTexte 2">
            <a:extLst>
              <a:ext uri="{FF2B5EF4-FFF2-40B4-BE49-F238E27FC236}">
                <a16:creationId xmlns:a16="http://schemas.microsoft.com/office/drawing/2014/main" id="{3EDA9346-BB3A-9438-8969-A12C66DC1291}"/>
              </a:ext>
            </a:extLst>
          </p:cNvPr>
          <p:cNvSpPr txBox="1"/>
          <p:nvPr/>
        </p:nvSpPr>
        <p:spPr>
          <a:xfrm>
            <a:off x="0" y="218870"/>
            <a:ext cx="12192000" cy="630942"/>
          </a:xfrm>
          <a:prstGeom prst="rect">
            <a:avLst/>
          </a:prstGeom>
          <a:noFill/>
        </p:spPr>
        <p:txBody>
          <a:bodyPr wrap="square">
            <a:spAutoFit/>
          </a:bodyPr>
          <a:lstStyle/>
          <a:p>
            <a:pPr algn="ctr"/>
            <a:r>
              <a:rPr lang="fr-FR" sz="3500" b="1" dirty="0">
                <a:solidFill>
                  <a:schemeClr val="accent5"/>
                </a:solidFill>
              </a:rPr>
              <a:t>QUE FAIRE EN CAS DE Non-Conformité ou dysfonctionnement</a:t>
            </a:r>
          </a:p>
        </p:txBody>
      </p:sp>
      <p:pic>
        <p:nvPicPr>
          <p:cNvPr id="5" name="Image 6">
            <a:extLst>
              <a:ext uri="{FF2B5EF4-FFF2-40B4-BE49-F238E27FC236}">
                <a16:creationId xmlns:a16="http://schemas.microsoft.com/office/drawing/2014/main" id="{2CFEFB00-FD14-E33A-CC7E-5F0288DDC529}"/>
              </a:ext>
            </a:extLst>
          </p:cNvPr>
          <p:cNvPicPr>
            <a:picLocks noChangeAspect="1"/>
          </p:cNvPicPr>
          <p:nvPr/>
        </p:nvPicPr>
        <p:blipFill>
          <a:blip r:embed="rId2"/>
          <a:srcRect/>
          <a:stretch>
            <a:fillRect/>
          </a:stretch>
        </p:blipFill>
        <p:spPr>
          <a:xfrm>
            <a:off x="10302104" y="6348231"/>
            <a:ext cx="1416048" cy="388940"/>
          </a:xfrm>
          <a:prstGeom prst="rect">
            <a:avLst/>
          </a:prstGeom>
          <a:noFill/>
          <a:ln cap="flat">
            <a:noFill/>
          </a:ln>
        </p:spPr>
      </p:pic>
      <p:sp>
        <p:nvSpPr>
          <p:cNvPr id="6" name="ZoneTexte 7">
            <a:extLst>
              <a:ext uri="{FF2B5EF4-FFF2-40B4-BE49-F238E27FC236}">
                <a16:creationId xmlns:a16="http://schemas.microsoft.com/office/drawing/2014/main" id="{91BE6C56-02F3-FABB-D1AE-9C0BD3FC0200}"/>
              </a:ext>
            </a:extLst>
          </p:cNvPr>
          <p:cNvSpPr txBox="1"/>
          <p:nvPr/>
        </p:nvSpPr>
        <p:spPr>
          <a:xfrm>
            <a:off x="9083010" y="634823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extLst>
      <p:ext uri="{BB962C8B-B14F-4D97-AF65-F5344CB8AC3E}">
        <p14:creationId xmlns:p14="http://schemas.microsoft.com/office/powerpoint/2010/main" val="18657147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name="Slide120">
    <p:spTree>
      <p:nvGrpSpPr>
        <p:cNvPr id="1" name=""/>
        <p:cNvGrpSpPr/>
        <p:nvPr/>
      </p:nvGrpSpPr>
      <p:grpSpPr>
        <a:xfrm>
          <a:off x="0" y="0"/>
          <a:ext cx="0" cy="0"/>
          <a:chOff x="0" y="0"/>
          <a:chExt cx="0" cy="0"/>
        </a:xfrm>
      </p:grpSpPr>
      <p:sp>
        <p:nvSpPr>
          <p:cNvPr id="2" name="Rectangle 21" descr="&quot;&quot;">
            <a:extLst>
              <a:ext uri="{FF2B5EF4-FFF2-40B4-BE49-F238E27FC236}">
                <a16:creationId xmlns:a16="http://schemas.microsoft.com/office/drawing/2014/main" id="{191D7018-DC26-5C28-47C6-BEB30B246B0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 name="Group 23" descr="&quot;&quot;">
            <a:extLst>
              <a:ext uri="{FF2B5EF4-FFF2-40B4-BE49-F238E27FC236}">
                <a16:creationId xmlns:a16="http://schemas.microsoft.com/office/drawing/2014/main" id="{0834A8AE-3F5B-096E-11A2-AC2D79CB23AF}"/>
              </a:ext>
            </a:extLst>
          </p:cNvPr>
          <p:cNvGrpSpPr/>
          <p:nvPr/>
        </p:nvGrpSpPr>
        <p:grpSpPr>
          <a:xfrm>
            <a:off x="0" y="2984994"/>
            <a:ext cx="731519" cy="673455"/>
            <a:chOff x="0" y="2984994"/>
            <a:chExt cx="731519" cy="673455"/>
          </a:xfrm>
        </p:grpSpPr>
        <p:sp>
          <p:nvSpPr>
            <p:cNvPr id="4" name="Rectangle 24">
              <a:extLst>
                <a:ext uri="{FF2B5EF4-FFF2-40B4-BE49-F238E27FC236}">
                  <a16:creationId xmlns:a16="http://schemas.microsoft.com/office/drawing/2014/main" id="{156EE874-DA7D-C006-13B0-D224A49FCEEF}"/>
                </a:ext>
              </a:extLst>
            </p:cNvPr>
            <p:cNvSpPr/>
            <p:nvPr/>
          </p:nvSpPr>
          <p:spPr>
            <a:xfrm>
              <a:off x="0"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B0F0"/>
                </a:solidFill>
                <a:uFillTx/>
                <a:latin typeface="Calibri"/>
              </a:endParaRPr>
            </a:p>
          </p:txBody>
        </p:sp>
        <p:sp>
          <p:nvSpPr>
            <p:cNvPr id="5" name="Rectangle 25">
              <a:extLst>
                <a:ext uri="{FF2B5EF4-FFF2-40B4-BE49-F238E27FC236}">
                  <a16:creationId xmlns:a16="http://schemas.microsoft.com/office/drawing/2014/main" id="{F5CA0D43-0E15-36C8-75AF-061F53C15C13}"/>
                </a:ext>
              </a:extLst>
            </p:cNvPr>
            <p:cNvSpPr/>
            <p:nvPr/>
          </p:nvSpPr>
          <p:spPr>
            <a:xfrm>
              <a:off x="267836"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B0F0"/>
                </a:solidFill>
                <a:uFillTx/>
                <a:latin typeface="Calibri"/>
              </a:endParaRPr>
            </a:p>
          </p:txBody>
        </p:sp>
        <p:sp>
          <p:nvSpPr>
            <p:cNvPr id="6" name="Rectangle 26">
              <a:extLst>
                <a:ext uri="{FF2B5EF4-FFF2-40B4-BE49-F238E27FC236}">
                  <a16:creationId xmlns:a16="http://schemas.microsoft.com/office/drawing/2014/main" id="{8A289701-99AB-6BD6-62FD-A56F496E532A}"/>
                </a:ext>
              </a:extLst>
            </p:cNvPr>
            <p:cNvSpPr/>
            <p:nvPr/>
          </p:nvSpPr>
          <p:spPr>
            <a:xfrm>
              <a:off x="535664"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B0F0"/>
                </a:solidFill>
                <a:uFillTx/>
                <a:latin typeface="Calibri"/>
              </a:endParaRPr>
            </a:p>
          </p:txBody>
        </p:sp>
      </p:grpSp>
      <p:sp>
        <p:nvSpPr>
          <p:cNvPr id="7" name="Rectangle 28" descr="&quot;&quot;">
            <a:extLst>
              <a:ext uri="{FF2B5EF4-FFF2-40B4-BE49-F238E27FC236}">
                <a16:creationId xmlns:a16="http://schemas.microsoft.com/office/drawing/2014/main" id="{01ECF8DE-E4C3-D9C6-4590-E33AC4E9C172}"/>
              </a:ext>
            </a:extLst>
          </p:cNvPr>
          <p:cNvSpPr>
            <a:spLocks noMove="1" noResize="1"/>
          </p:cNvSpPr>
          <p:nvPr/>
        </p:nvSpPr>
        <p:spPr>
          <a:xfrm flipH="1">
            <a:off x="10698159" y="0"/>
            <a:ext cx="1493836" cy="6858000"/>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30" descr="&quot;&quot;">
            <a:extLst>
              <a:ext uri="{FF2B5EF4-FFF2-40B4-BE49-F238E27FC236}">
                <a16:creationId xmlns:a16="http://schemas.microsoft.com/office/drawing/2014/main" id="{42AEBB64-50E6-75CF-52C6-7D0CA96D48CF}"/>
              </a:ext>
            </a:extLst>
          </p:cNvPr>
          <p:cNvSpPr>
            <a:spLocks noMove="1" noResize="1"/>
          </p:cNvSpPr>
          <p:nvPr/>
        </p:nvSpPr>
        <p:spPr>
          <a:xfrm>
            <a:off x="5686425" y="392113"/>
            <a:ext cx="6008686" cy="6016623"/>
          </a:xfrm>
          <a:prstGeom prst="rect">
            <a:avLst/>
          </a:prstGeom>
          <a:solidFill>
            <a:srgbClr val="FFFFFF"/>
          </a:solidFill>
          <a:ln cap="flat">
            <a:noFill/>
            <a:prstDash val="solid"/>
          </a:ln>
          <a:effectLst>
            <a:outerShdw dist="127001" dir="5400000" algn="tl">
              <a:srgbClr val="000000">
                <a:alpha val="1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10" name="Image 16">
            <a:extLst>
              <a:ext uri="{FF2B5EF4-FFF2-40B4-BE49-F238E27FC236}">
                <a16:creationId xmlns:a16="http://schemas.microsoft.com/office/drawing/2014/main" id="{49B6E5A8-BBDB-331B-106B-1A4F99185613}"/>
              </a:ext>
            </a:extLst>
          </p:cNvPr>
          <p:cNvPicPr>
            <a:picLocks noChangeAspect="1"/>
          </p:cNvPicPr>
          <p:nvPr/>
        </p:nvPicPr>
        <p:blipFill>
          <a:blip r:embed="rId2"/>
          <a:srcRect/>
          <a:stretch>
            <a:fillRect/>
          </a:stretch>
        </p:blipFill>
        <p:spPr>
          <a:xfrm>
            <a:off x="10209590" y="5939899"/>
            <a:ext cx="1346408" cy="368302"/>
          </a:xfrm>
          <a:prstGeom prst="rect">
            <a:avLst/>
          </a:prstGeom>
          <a:noFill/>
          <a:ln cap="flat">
            <a:noFill/>
          </a:ln>
        </p:spPr>
      </p:pic>
      <p:sp>
        <p:nvSpPr>
          <p:cNvPr id="11" name="Titre 1">
            <a:extLst>
              <a:ext uri="{FF2B5EF4-FFF2-40B4-BE49-F238E27FC236}">
                <a16:creationId xmlns:a16="http://schemas.microsoft.com/office/drawing/2014/main" id="{EEC8FA6F-5B2E-5E33-81B8-4D267856BE75}"/>
              </a:ext>
            </a:extLst>
          </p:cNvPr>
          <p:cNvSpPr txBox="1">
            <a:spLocks noGrp="1"/>
          </p:cNvSpPr>
          <p:nvPr>
            <p:ph type="title"/>
          </p:nvPr>
        </p:nvSpPr>
        <p:spPr>
          <a:xfrm>
            <a:off x="463691" y="2984994"/>
            <a:ext cx="5299076" cy="682827"/>
          </a:xfrm>
        </p:spPr>
        <p:txBody>
          <a:bodyPr anchor="t"/>
          <a:lstStyle/>
          <a:p>
            <a:pPr lvl="0" algn="ctr"/>
            <a:r>
              <a:rPr lang="en-US" sz="4000" b="1" dirty="0">
                <a:solidFill>
                  <a:schemeClr val="accent5"/>
                </a:solidFill>
                <a:latin typeface="Calibri corps"/>
                <a:cs typeface="Calibri" panose="020F0502020204030204" pitchFamily="34" charset="0"/>
              </a:rPr>
              <a:t>VOS QUESTIONS </a:t>
            </a:r>
          </a:p>
        </p:txBody>
      </p:sp>
      <p:pic>
        <p:nvPicPr>
          <p:cNvPr id="14" name="Image 13">
            <a:extLst>
              <a:ext uri="{FF2B5EF4-FFF2-40B4-BE49-F238E27FC236}">
                <a16:creationId xmlns:a16="http://schemas.microsoft.com/office/drawing/2014/main" id="{D605D098-8430-CD62-237E-618E73055F9D}"/>
              </a:ext>
            </a:extLst>
          </p:cNvPr>
          <p:cNvPicPr>
            <a:picLocks noChangeAspect="1"/>
          </p:cNvPicPr>
          <p:nvPr/>
        </p:nvPicPr>
        <p:blipFill>
          <a:blip r:embed="rId3"/>
          <a:stretch>
            <a:fillRect/>
          </a:stretch>
        </p:blipFill>
        <p:spPr>
          <a:xfrm rot="479085">
            <a:off x="5166958" y="729277"/>
            <a:ext cx="6127011" cy="4511431"/>
          </a:xfrm>
          <a:prstGeom prst="rect">
            <a:avLst/>
          </a:prstGeom>
        </p:spPr>
      </p:pic>
      <p:sp>
        <p:nvSpPr>
          <p:cNvPr id="15" name="ZoneTexte 7">
            <a:extLst>
              <a:ext uri="{FF2B5EF4-FFF2-40B4-BE49-F238E27FC236}">
                <a16:creationId xmlns:a16="http://schemas.microsoft.com/office/drawing/2014/main" id="{C295A9EA-9ED2-E58D-9617-F12C8E9CAF31}"/>
              </a:ext>
            </a:extLst>
          </p:cNvPr>
          <p:cNvSpPr txBox="1"/>
          <p:nvPr/>
        </p:nvSpPr>
        <p:spPr>
          <a:xfrm>
            <a:off x="8990707" y="5939899"/>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descr="&quot;&quot;">
            <a:extLst>
              <a:ext uri="{FF2B5EF4-FFF2-40B4-BE49-F238E27FC236}">
                <a16:creationId xmlns:a16="http://schemas.microsoft.com/office/drawing/2014/main" id="{191D7018-DC26-5C28-47C6-BEB30B246B02}"/>
              </a:ext>
            </a:extLst>
          </p:cNvPr>
          <p:cNvSpPr>
            <a:spLocks noMove="1" noResize="1"/>
          </p:cNvSpPr>
          <p:nvPr/>
        </p:nvSpPr>
        <p:spPr>
          <a:xfrm>
            <a:off x="0" y="0"/>
            <a:ext cx="12191996" cy="6858000"/>
          </a:xfrm>
          <a:prstGeom prst="rect">
            <a:avLst/>
          </a:prstGeom>
          <a:solidFill>
            <a:srgbClr val="FFFFFF"/>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nvGrpSpPr>
          <p:cNvPr id="3" name="Group 23" descr="&quot;&quot;">
            <a:extLst>
              <a:ext uri="{FF2B5EF4-FFF2-40B4-BE49-F238E27FC236}">
                <a16:creationId xmlns:a16="http://schemas.microsoft.com/office/drawing/2014/main" id="{0834A8AE-3F5B-096E-11A2-AC2D79CB23AF}"/>
              </a:ext>
            </a:extLst>
          </p:cNvPr>
          <p:cNvGrpSpPr/>
          <p:nvPr/>
        </p:nvGrpSpPr>
        <p:grpSpPr>
          <a:xfrm>
            <a:off x="0" y="2984994"/>
            <a:ext cx="731519" cy="673455"/>
            <a:chOff x="0" y="2984994"/>
            <a:chExt cx="731519" cy="673455"/>
          </a:xfrm>
        </p:grpSpPr>
        <p:sp>
          <p:nvSpPr>
            <p:cNvPr id="4" name="Rectangle 24">
              <a:extLst>
                <a:ext uri="{FF2B5EF4-FFF2-40B4-BE49-F238E27FC236}">
                  <a16:creationId xmlns:a16="http://schemas.microsoft.com/office/drawing/2014/main" id="{156EE874-DA7D-C006-13B0-D224A49FCEEF}"/>
                </a:ext>
              </a:extLst>
            </p:cNvPr>
            <p:cNvSpPr/>
            <p:nvPr/>
          </p:nvSpPr>
          <p:spPr>
            <a:xfrm>
              <a:off x="0"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B0F0"/>
                </a:solidFill>
                <a:uFillTx/>
                <a:latin typeface="Calibri"/>
              </a:endParaRPr>
            </a:p>
          </p:txBody>
        </p:sp>
        <p:sp>
          <p:nvSpPr>
            <p:cNvPr id="5" name="Rectangle 25">
              <a:extLst>
                <a:ext uri="{FF2B5EF4-FFF2-40B4-BE49-F238E27FC236}">
                  <a16:creationId xmlns:a16="http://schemas.microsoft.com/office/drawing/2014/main" id="{F5CA0D43-0E15-36C8-75AF-061F53C15C13}"/>
                </a:ext>
              </a:extLst>
            </p:cNvPr>
            <p:cNvSpPr/>
            <p:nvPr/>
          </p:nvSpPr>
          <p:spPr>
            <a:xfrm>
              <a:off x="267836"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B0F0"/>
                </a:solidFill>
                <a:uFillTx/>
                <a:latin typeface="Calibri"/>
              </a:endParaRPr>
            </a:p>
          </p:txBody>
        </p:sp>
        <p:sp>
          <p:nvSpPr>
            <p:cNvPr id="6" name="Rectangle 26">
              <a:extLst>
                <a:ext uri="{FF2B5EF4-FFF2-40B4-BE49-F238E27FC236}">
                  <a16:creationId xmlns:a16="http://schemas.microsoft.com/office/drawing/2014/main" id="{8A289701-99AB-6BD6-62FD-A56F496E532A}"/>
                </a:ext>
              </a:extLst>
            </p:cNvPr>
            <p:cNvSpPr/>
            <p:nvPr/>
          </p:nvSpPr>
          <p:spPr>
            <a:xfrm>
              <a:off x="535664"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00B0F0"/>
                </a:solidFill>
                <a:uFillTx/>
                <a:latin typeface="Calibri"/>
              </a:endParaRPr>
            </a:p>
          </p:txBody>
        </p:sp>
      </p:grpSp>
      <p:sp>
        <p:nvSpPr>
          <p:cNvPr id="7" name="Rectangle 28" descr="&quot;&quot;">
            <a:extLst>
              <a:ext uri="{FF2B5EF4-FFF2-40B4-BE49-F238E27FC236}">
                <a16:creationId xmlns:a16="http://schemas.microsoft.com/office/drawing/2014/main" id="{01ECF8DE-E4C3-D9C6-4590-E33AC4E9C172}"/>
              </a:ext>
            </a:extLst>
          </p:cNvPr>
          <p:cNvSpPr>
            <a:spLocks noMove="1" noResize="1"/>
          </p:cNvSpPr>
          <p:nvPr/>
        </p:nvSpPr>
        <p:spPr>
          <a:xfrm flipH="1">
            <a:off x="10698159" y="0"/>
            <a:ext cx="1493836" cy="6858000"/>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8" name="Rectangle 30" descr="&quot;&quot;">
            <a:extLst>
              <a:ext uri="{FF2B5EF4-FFF2-40B4-BE49-F238E27FC236}">
                <a16:creationId xmlns:a16="http://schemas.microsoft.com/office/drawing/2014/main" id="{42AEBB64-50E6-75CF-52C6-7D0CA96D48CF}"/>
              </a:ext>
            </a:extLst>
          </p:cNvPr>
          <p:cNvSpPr>
            <a:spLocks noMove="1" noResize="1"/>
          </p:cNvSpPr>
          <p:nvPr/>
        </p:nvSpPr>
        <p:spPr>
          <a:xfrm>
            <a:off x="5686425" y="392113"/>
            <a:ext cx="6008686" cy="6016623"/>
          </a:xfrm>
          <a:prstGeom prst="rect">
            <a:avLst/>
          </a:prstGeom>
          <a:solidFill>
            <a:srgbClr val="FFFFFF"/>
          </a:solidFill>
          <a:ln cap="flat">
            <a:noFill/>
            <a:prstDash val="solid"/>
          </a:ln>
          <a:effectLst>
            <a:outerShdw dist="127001" dir="5400000" algn="tl">
              <a:srgbClr val="000000">
                <a:alpha val="15000"/>
              </a:srgbClr>
            </a:outerShdw>
          </a:effectLst>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pic>
        <p:nvPicPr>
          <p:cNvPr id="9" name="Image 3" descr="Une image contenant posant, mur, groupe, personne&#10;&#10;Description générée automatiquement">
            <a:extLst>
              <a:ext uri="{FF2B5EF4-FFF2-40B4-BE49-F238E27FC236}">
                <a16:creationId xmlns:a16="http://schemas.microsoft.com/office/drawing/2014/main" id="{B9DF5E73-5254-EA4D-E2FD-678689A26C28}"/>
              </a:ext>
            </a:extLst>
          </p:cNvPr>
          <p:cNvPicPr>
            <a:picLocks noChangeAspect="1"/>
          </p:cNvPicPr>
          <p:nvPr/>
        </p:nvPicPr>
        <p:blipFill>
          <a:blip r:embed="rId2"/>
          <a:srcRect/>
          <a:stretch>
            <a:fillRect/>
          </a:stretch>
        </p:blipFill>
        <p:spPr>
          <a:xfrm>
            <a:off x="6277777" y="1256384"/>
            <a:ext cx="5162546" cy="4130673"/>
          </a:xfrm>
          <a:prstGeom prst="rect">
            <a:avLst/>
          </a:prstGeom>
          <a:noFill/>
          <a:ln cap="flat">
            <a:noFill/>
          </a:ln>
        </p:spPr>
      </p:pic>
      <p:pic>
        <p:nvPicPr>
          <p:cNvPr id="10" name="Image 16">
            <a:extLst>
              <a:ext uri="{FF2B5EF4-FFF2-40B4-BE49-F238E27FC236}">
                <a16:creationId xmlns:a16="http://schemas.microsoft.com/office/drawing/2014/main" id="{49B6E5A8-BBDB-331B-106B-1A4F99185613}"/>
              </a:ext>
            </a:extLst>
          </p:cNvPr>
          <p:cNvPicPr>
            <a:picLocks noChangeAspect="1"/>
          </p:cNvPicPr>
          <p:nvPr/>
        </p:nvPicPr>
        <p:blipFill>
          <a:blip r:embed="rId3"/>
          <a:srcRect/>
          <a:stretch>
            <a:fillRect/>
          </a:stretch>
        </p:blipFill>
        <p:spPr>
          <a:xfrm>
            <a:off x="10093915" y="5878714"/>
            <a:ext cx="1346408" cy="368302"/>
          </a:xfrm>
          <a:prstGeom prst="rect">
            <a:avLst/>
          </a:prstGeom>
          <a:noFill/>
          <a:ln cap="flat">
            <a:noFill/>
          </a:ln>
        </p:spPr>
      </p:pic>
      <p:sp>
        <p:nvSpPr>
          <p:cNvPr id="11" name="Titre 1">
            <a:extLst>
              <a:ext uri="{FF2B5EF4-FFF2-40B4-BE49-F238E27FC236}">
                <a16:creationId xmlns:a16="http://schemas.microsoft.com/office/drawing/2014/main" id="{EEC8FA6F-5B2E-5E33-81B8-4D267856BE75}"/>
              </a:ext>
            </a:extLst>
          </p:cNvPr>
          <p:cNvSpPr txBox="1">
            <a:spLocks noGrp="1"/>
          </p:cNvSpPr>
          <p:nvPr>
            <p:ph type="title"/>
          </p:nvPr>
        </p:nvSpPr>
        <p:spPr>
          <a:xfrm>
            <a:off x="922336" y="2975622"/>
            <a:ext cx="5884864" cy="2387598"/>
          </a:xfrm>
        </p:spPr>
        <p:txBody>
          <a:bodyPr anchor="t"/>
          <a:lstStyle/>
          <a:p>
            <a:pPr lvl="0"/>
            <a:r>
              <a:rPr lang="en-US" sz="4000" b="1" dirty="0">
                <a:solidFill>
                  <a:schemeClr val="accent5"/>
                </a:solidFill>
                <a:latin typeface="Calibri corps"/>
              </a:rPr>
              <a:t>Merci de </a:t>
            </a:r>
            <a:r>
              <a:rPr lang="en-US" sz="4000" b="1" dirty="0" err="1">
                <a:solidFill>
                  <a:schemeClr val="accent5"/>
                </a:solidFill>
                <a:latin typeface="Calibri corps"/>
              </a:rPr>
              <a:t>votre</a:t>
            </a:r>
            <a:r>
              <a:rPr lang="en-US" sz="4000" b="1" dirty="0">
                <a:solidFill>
                  <a:schemeClr val="accent5"/>
                </a:solidFill>
                <a:latin typeface="Calibri corps"/>
              </a:rPr>
              <a:t> attention</a:t>
            </a:r>
          </a:p>
        </p:txBody>
      </p:sp>
      <p:sp>
        <p:nvSpPr>
          <p:cNvPr id="12" name="ZoneTexte 7">
            <a:extLst>
              <a:ext uri="{FF2B5EF4-FFF2-40B4-BE49-F238E27FC236}">
                <a16:creationId xmlns:a16="http://schemas.microsoft.com/office/drawing/2014/main" id="{23A11714-90D7-72AC-807F-383385B496FA}"/>
              </a:ext>
            </a:extLst>
          </p:cNvPr>
          <p:cNvSpPr txBox="1"/>
          <p:nvPr/>
        </p:nvSpPr>
        <p:spPr>
          <a:xfrm>
            <a:off x="9014144" y="5848066"/>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extLst>
      <p:ext uri="{BB962C8B-B14F-4D97-AF65-F5344CB8AC3E}">
        <p14:creationId xmlns:p14="http://schemas.microsoft.com/office/powerpoint/2010/main" val="361202804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35" descr="&quot;&quot;">
            <a:extLst>
              <a:ext uri="{FF2B5EF4-FFF2-40B4-BE49-F238E27FC236}">
                <a16:creationId xmlns:a16="http://schemas.microsoft.com/office/drawing/2014/main" id="{3C156BDC-CC64-7F45-02FF-73FEB4EF6310}"/>
              </a:ext>
            </a:extLst>
          </p:cNvPr>
          <p:cNvGrpSpPr/>
          <p:nvPr/>
        </p:nvGrpSpPr>
        <p:grpSpPr>
          <a:xfrm>
            <a:off x="0" y="2984994"/>
            <a:ext cx="731519" cy="673455"/>
            <a:chOff x="0" y="2984994"/>
            <a:chExt cx="731519" cy="673455"/>
          </a:xfrm>
        </p:grpSpPr>
        <p:sp>
          <p:nvSpPr>
            <p:cNvPr id="3" name="Rectangle 36">
              <a:extLst>
                <a:ext uri="{FF2B5EF4-FFF2-40B4-BE49-F238E27FC236}">
                  <a16:creationId xmlns:a16="http://schemas.microsoft.com/office/drawing/2014/main" id="{4C511386-55B7-BAB2-ABDF-A0AE3618C41D}"/>
                </a:ext>
              </a:extLst>
            </p:cNvPr>
            <p:cNvSpPr/>
            <p:nvPr/>
          </p:nvSpPr>
          <p:spPr>
            <a:xfrm>
              <a:off x="0"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4" name="Rectangle 37">
              <a:extLst>
                <a:ext uri="{FF2B5EF4-FFF2-40B4-BE49-F238E27FC236}">
                  <a16:creationId xmlns:a16="http://schemas.microsoft.com/office/drawing/2014/main" id="{B4BA6D85-23EC-B351-49EA-C8556A9FEDD1}"/>
                </a:ext>
              </a:extLst>
            </p:cNvPr>
            <p:cNvSpPr/>
            <p:nvPr/>
          </p:nvSpPr>
          <p:spPr>
            <a:xfrm>
              <a:off x="267836"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5" name="Rectangle 38">
              <a:extLst>
                <a:ext uri="{FF2B5EF4-FFF2-40B4-BE49-F238E27FC236}">
                  <a16:creationId xmlns:a16="http://schemas.microsoft.com/office/drawing/2014/main" id="{414CCED6-916A-8F6E-DEAA-7D85EFF604F2}"/>
                </a:ext>
              </a:extLst>
            </p:cNvPr>
            <p:cNvSpPr/>
            <p:nvPr/>
          </p:nvSpPr>
          <p:spPr>
            <a:xfrm>
              <a:off x="535664" y="2984994"/>
              <a:ext cx="195855" cy="673455"/>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grpSp>
      <p:sp>
        <p:nvSpPr>
          <p:cNvPr id="6" name="Rectangle 40" descr="&quot;&quot;">
            <a:extLst>
              <a:ext uri="{FF2B5EF4-FFF2-40B4-BE49-F238E27FC236}">
                <a16:creationId xmlns:a16="http://schemas.microsoft.com/office/drawing/2014/main" id="{E15EE2FC-E137-BC64-E9FC-833BCAFB350C}"/>
              </a:ext>
            </a:extLst>
          </p:cNvPr>
          <p:cNvSpPr>
            <a:spLocks noMove="1" noResize="1"/>
          </p:cNvSpPr>
          <p:nvPr/>
        </p:nvSpPr>
        <p:spPr>
          <a:xfrm flipH="1">
            <a:off x="10698159" y="0"/>
            <a:ext cx="1493836" cy="6858000"/>
          </a:xfrm>
          <a:prstGeom prst="rect">
            <a:avLst/>
          </a:prstGeom>
          <a:solidFill>
            <a:srgbClr val="00B0F0"/>
          </a:solidFill>
          <a:ln cap="flat">
            <a:noFill/>
            <a:prstDash val="solid"/>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en-US" sz="1800" b="0" i="0" u="none" strike="noStrike" kern="1200" cap="none" spc="0" baseline="0">
              <a:solidFill>
                <a:srgbClr val="FFFFFF"/>
              </a:solidFill>
              <a:uFillTx/>
              <a:latin typeface="Calibri"/>
            </a:endParaRPr>
          </a:p>
        </p:txBody>
      </p:sp>
      <p:sp>
        <p:nvSpPr>
          <p:cNvPr id="7" name="Rectangle 42" descr="&quot;&quot;">
            <a:extLst>
              <a:ext uri="{FF2B5EF4-FFF2-40B4-BE49-F238E27FC236}">
                <a16:creationId xmlns:a16="http://schemas.microsoft.com/office/drawing/2014/main" id="{9F4A528C-C379-0C9F-ED21-15D52A402A5F}"/>
              </a:ext>
            </a:extLst>
          </p:cNvPr>
          <p:cNvSpPr>
            <a:spLocks noMove="1" noResize="1"/>
          </p:cNvSpPr>
          <p:nvPr/>
        </p:nvSpPr>
        <p:spPr>
          <a:xfrm>
            <a:off x="5686425" y="392113"/>
            <a:ext cx="6008686" cy="6016623"/>
          </a:xfrm>
          <a:prstGeom prst="rect">
            <a:avLst/>
          </a:prstGeom>
          <a:solidFill>
            <a:srgbClr val="FFFFFF"/>
          </a:solidFill>
          <a:ln cap="flat">
            <a:noFill/>
            <a:prstDash val="solid"/>
          </a:ln>
          <a:effectLst>
            <a:outerShdw dist="127001" dir="5400000" algn="tl">
              <a:srgbClr val="000000">
                <a:alpha val="15000"/>
              </a:srgbClr>
            </a:outerShdw>
          </a:effectLst>
        </p:spPr>
        <p:txBody>
          <a:bodyPr vert="horz" wrap="square" lIns="91440" tIns="45720" rIns="91440" bIns="45720" anchor="ctr" anchorCtr="0" compatLnSpc="1">
            <a:noAutofit/>
          </a:bodyPr>
          <a:lstStyle/>
          <a:p>
            <a:pPr marL="457200" indent="-457200">
              <a:buFont typeface="Arial" panose="020B0604020202020204" pitchFamily="34" charset="0"/>
              <a:buChar char="•"/>
            </a:pPr>
            <a:r>
              <a:rPr lang="fr-FR" sz="2800" dirty="0"/>
              <a:t>Principes généraux de prévention dans les ERP</a:t>
            </a:r>
          </a:p>
          <a:p>
            <a:pPr marL="457200" indent="-457200">
              <a:buFont typeface="Arial" panose="020B0604020202020204" pitchFamily="34" charset="0"/>
              <a:buChar char="•"/>
            </a:pPr>
            <a:r>
              <a:rPr lang="fr-FR" sz="2800" dirty="0"/>
              <a:t>Cadre réglementaire applicable </a:t>
            </a:r>
          </a:p>
          <a:p>
            <a:pPr marL="457200" indent="-457200">
              <a:buFont typeface="Arial" panose="020B0604020202020204" pitchFamily="34" charset="0"/>
              <a:buChar char="•"/>
            </a:pPr>
            <a:r>
              <a:rPr lang="fr-FR" sz="2800" dirty="0"/>
              <a:t>Identification des dangers et des risques</a:t>
            </a:r>
          </a:p>
          <a:p>
            <a:pPr marL="457200" indent="-457200">
              <a:buFont typeface="Arial" panose="020B0604020202020204" pitchFamily="34" charset="0"/>
              <a:buChar char="•"/>
            </a:pPr>
            <a:r>
              <a:rPr lang="fr-FR" sz="2800" dirty="0"/>
              <a:t>Vérification de la conformité d’un établissement</a:t>
            </a:r>
          </a:p>
          <a:p>
            <a:pPr marL="457200" indent="-457200">
              <a:buFont typeface="Arial" panose="020B0604020202020204" pitchFamily="34" charset="0"/>
              <a:buChar char="•"/>
            </a:pPr>
            <a:r>
              <a:rPr lang="fr-FR" sz="2800" dirty="0"/>
              <a:t>Traitement d’un dysfonctionnement</a:t>
            </a:r>
          </a:p>
          <a:p>
            <a:pPr marL="457200" indent="-457200">
              <a:buFont typeface="Arial" panose="020B0604020202020204" pitchFamily="34" charset="0"/>
              <a:buChar char="•"/>
            </a:pPr>
            <a:r>
              <a:rPr lang="fr-FR" sz="2800" dirty="0"/>
              <a:t>Questions - réponses</a:t>
            </a:r>
          </a:p>
        </p:txBody>
      </p:sp>
      <p:pic>
        <p:nvPicPr>
          <p:cNvPr id="8" name="Image 12">
            <a:extLst>
              <a:ext uri="{FF2B5EF4-FFF2-40B4-BE49-F238E27FC236}">
                <a16:creationId xmlns:a16="http://schemas.microsoft.com/office/drawing/2014/main" id="{97BE587A-86A4-3FE7-D6F1-C5F3DEF0DB35}"/>
              </a:ext>
            </a:extLst>
          </p:cNvPr>
          <p:cNvPicPr>
            <a:picLocks noChangeAspect="1"/>
          </p:cNvPicPr>
          <p:nvPr/>
        </p:nvPicPr>
        <p:blipFill>
          <a:blip r:embed="rId2"/>
          <a:srcRect/>
          <a:stretch>
            <a:fillRect/>
          </a:stretch>
        </p:blipFill>
        <p:spPr>
          <a:xfrm>
            <a:off x="10141854" y="5817975"/>
            <a:ext cx="1416048" cy="387348"/>
          </a:xfrm>
          <a:prstGeom prst="rect">
            <a:avLst/>
          </a:prstGeom>
          <a:noFill/>
          <a:ln cap="flat">
            <a:noFill/>
          </a:ln>
        </p:spPr>
      </p:pic>
      <p:sp>
        <p:nvSpPr>
          <p:cNvPr id="9" name="Titre 1">
            <a:extLst>
              <a:ext uri="{FF2B5EF4-FFF2-40B4-BE49-F238E27FC236}">
                <a16:creationId xmlns:a16="http://schemas.microsoft.com/office/drawing/2014/main" id="{271C9D39-C628-501C-D75D-03BA47CC135D}"/>
              </a:ext>
            </a:extLst>
          </p:cNvPr>
          <p:cNvSpPr txBox="1">
            <a:spLocks noGrp="1"/>
          </p:cNvSpPr>
          <p:nvPr>
            <p:ph type="title"/>
          </p:nvPr>
        </p:nvSpPr>
        <p:spPr>
          <a:xfrm>
            <a:off x="6026234" y="589705"/>
            <a:ext cx="4671925" cy="673455"/>
          </a:xfrm>
        </p:spPr>
        <p:txBody>
          <a:bodyPr anchor="t" anchorCtr="1">
            <a:normAutofit/>
          </a:bodyPr>
          <a:lstStyle/>
          <a:p>
            <a:pPr lvl="0" algn="ctr"/>
            <a:r>
              <a:rPr lang="en-US" sz="3600" b="1" dirty="0">
                <a:solidFill>
                  <a:srgbClr val="00B0F0"/>
                </a:solidFill>
                <a:latin typeface="Comic Sans MS" pitchFamily="66"/>
              </a:rPr>
              <a:t>Au </a:t>
            </a:r>
            <a:r>
              <a:rPr lang="en-US" sz="3600" b="1" dirty="0" err="1">
                <a:solidFill>
                  <a:srgbClr val="00B0F0"/>
                </a:solidFill>
                <a:latin typeface="Comic Sans MS" pitchFamily="66"/>
              </a:rPr>
              <a:t>programme</a:t>
            </a:r>
            <a:r>
              <a:rPr lang="en-US" sz="3600" b="1" dirty="0">
                <a:solidFill>
                  <a:srgbClr val="00B0F0"/>
                </a:solidFill>
                <a:latin typeface="Comic Sans MS" pitchFamily="66"/>
              </a:rPr>
              <a:t> </a:t>
            </a:r>
          </a:p>
        </p:txBody>
      </p:sp>
      <p:pic>
        <p:nvPicPr>
          <p:cNvPr id="13" name="Image 12">
            <a:extLst>
              <a:ext uri="{FF2B5EF4-FFF2-40B4-BE49-F238E27FC236}">
                <a16:creationId xmlns:a16="http://schemas.microsoft.com/office/drawing/2014/main" id="{3362E0C4-8023-EE21-7124-C235D43D560C}"/>
              </a:ext>
            </a:extLst>
          </p:cNvPr>
          <p:cNvPicPr>
            <a:picLocks noChangeAspect="1"/>
          </p:cNvPicPr>
          <p:nvPr/>
        </p:nvPicPr>
        <p:blipFill>
          <a:blip r:embed="rId3"/>
          <a:stretch>
            <a:fillRect/>
          </a:stretch>
        </p:blipFill>
        <p:spPr>
          <a:xfrm>
            <a:off x="774953" y="1135482"/>
            <a:ext cx="4600210" cy="4372478"/>
          </a:xfrm>
          <a:prstGeom prst="rect">
            <a:avLst/>
          </a:prstGeom>
        </p:spPr>
      </p:pic>
      <p:sp>
        <p:nvSpPr>
          <p:cNvPr id="16" name="ZoneTexte 7">
            <a:extLst>
              <a:ext uri="{FF2B5EF4-FFF2-40B4-BE49-F238E27FC236}">
                <a16:creationId xmlns:a16="http://schemas.microsoft.com/office/drawing/2014/main" id="{2F466A6A-A7E7-7DBA-F6FB-C292B3041B38}"/>
              </a:ext>
            </a:extLst>
          </p:cNvPr>
          <p:cNvSpPr txBox="1"/>
          <p:nvPr/>
        </p:nvSpPr>
        <p:spPr>
          <a:xfrm>
            <a:off x="8977573" y="5835991"/>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Tree>
    <p:extLst>
      <p:ext uri="{BB962C8B-B14F-4D97-AF65-F5344CB8AC3E}">
        <p14:creationId xmlns:p14="http://schemas.microsoft.com/office/powerpoint/2010/main" val="15208965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6">
            <a:extLst>
              <a:ext uri="{FF2B5EF4-FFF2-40B4-BE49-F238E27FC236}">
                <a16:creationId xmlns:a16="http://schemas.microsoft.com/office/drawing/2014/main" id="{DF660A69-4BDC-FA5C-9420-70D2F3E4F691}"/>
              </a:ext>
            </a:extLst>
          </p:cNvPr>
          <p:cNvPicPr>
            <a:picLocks noChangeAspect="1"/>
          </p:cNvPicPr>
          <p:nvPr/>
        </p:nvPicPr>
        <p:blipFill>
          <a:blip r:embed="rId2"/>
          <a:srcRect/>
          <a:stretch>
            <a:fillRect/>
          </a:stretch>
        </p:blipFill>
        <p:spPr>
          <a:xfrm>
            <a:off x="10298029" y="6315075"/>
            <a:ext cx="1416048" cy="388940"/>
          </a:xfrm>
          <a:prstGeom prst="rect">
            <a:avLst/>
          </a:prstGeom>
          <a:noFill/>
          <a:ln cap="flat">
            <a:noFill/>
          </a:ln>
        </p:spPr>
      </p:pic>
      <p:sp>
        <p:nvSpPr>
          <p:cNvPr id="3" name="ZoneTexte 10">
            <a:extLst>
              <a:ext uri="{FF2B5EF4-FFF2-40B4-BE49-F238E27FC236}">
                <a16:creationId xmlns:a16="http://schemas.microsoft.com/office/drawing/2014/main" id="{82B0F6B8-DEF9-48D8-8B0E-EEA4AB592FD2}"/>
              </a:ext>
            </a:extLst>
          </p:cNvPr>
          <p:cNvSpPr txBox="1"/>
          <p:nvPr/>
        </p:nvSpPr>
        <p:spPr>
          <a:xfrm>
            <a:off x="0" y="491141"/>
            <a:ext cx="12192000" cy="1323439"/>
          </a:xfrm>
          <a:prstGeom prst="rect">
            <a:avLst/>
          </a:prstGeom>
          <a:noFill/>
          <a:ln cap="flat">
            <a:noFill/>
          </a:ln>
        </p:spPr>
        <p:txBody>
          <a:bodyPr vert="horz" wrap="square" lIns="91440" tIns="45720" rIns="91440" bIns="45720" anchor="t" anchorCtr="0" compatLnSpc="1">
            <a:spAutoFit/>
          </a:bodyPr>
          <a:lstStyle/>
          <a:p>
            <a:pPr algn="ctr"/>
            <a:r>
              <a:rPr lang="fr-FR" sz="4000" b="1" dirty="0">
                <a:solidFill>
                  <a:srgbClr val="00B0F0"/>
                </a:solidFill>
              </a:rPr>
              <a:t>Principes généraux de prévention dans les établissements recevant du public (ERP)</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pic>
        <p:nvPicPr>
          <p:cNvPr id="12" name="Image 11">
            <a:extLst>
              <a:ext uri="{FF2B5EF4-FFF2-40B4-BE49-F238E27FC236}">
                <a16:creationId xmlns:a16="http://schemas.microsoft.com/office/drawing/2014/main" id="{487DB016-B77F-EE3F-B1BE-3BEF0F26CB1D}"/>
              </a:ext>
            </a:extLst>
          </p:cNvPr>
          <p:cNvPicPr>
            <a:picLocks noChangeAspect="1"/>
          </p:cNvPicPr>
          <p:nvPr/>
        </p:nvPicPr>
        <p:blipFill>
          <a:blip r:embed="rId3"/>
          <a:stretch>
            <a:fillRect/>
          </a:stretch>
        </p:blipFill>
        <p:spPr>
          <a:xfrm>
            <a:off x="7536448" y="2560320"/>
            <a:ext cx="4353199" cy="3754755"/>
          </a:xfrm>
          <a:prstGeom prst="rect">
            <a:avLst/>
          </a:prstGeom>
        </p:spPr>
      </p:pic>
      <p:sp>
        <p:nvSpPr>
          <p:cNvPr id="14" name="ZoneTexte 13">
            <a:extLst>
              <a:ext uri="{FF2B5EF4-FFF2-40B4-BE49-F238E27FC236}">
                <a16:creationId xmlns:a16="http://schemas.microsoft.com/office/drawing/2014/main" id="{FFA3A6A1-A5C3-CCDB-06DC-76A4ED8C2266}"/>
              </a:ext>
            </a:extLst>
          </p:cNvPr>
          <p:cNvSpPr txBox="1"/>
          <p:nvPr/>
        </p:nvSpPr>
        <p:spPr>
          <a:xfrm>
            <a:off x="2635547" y="1740158"/>
            <a:ext cx="7993705" cy="369332"/>
          </a:xfrm>
          <a:prstGeom prst="rect">
            <a:avLst/>
          </a:prstGeom>
          <a:noFill/>
        </p:spPr>
        <p:txBody>
          <a:bodyPr wrap="square">
            <a:spAutoFit/>
          </a:bodyPr>
          <a:lstStyle/>
          <a:p>
            <a:r>
              <a:rPr lang="fr-FR" sz="1800" i="1" dirty="0">
                <a:hlinkClick r:id="rId4"/>
              </a:rPr>
              <a:t>Articles R.143–2 à R.143–17 du Code de la Construction et de l’Habitation</a:t>
            </a:r>
            <a:endParaRPr lang="fr-FR" sz="1800" i="1" dirty="0"/>
          </a:p>
        </p:txBody>
      </p:sp>
      <p:sp>
        <p:nvSpPr>
          <p:cNvPr id="15" name="ZoneTexte 7">
            <a:extLst>
              <a:ext uri="{FF2B5EF4-FFF2-40B4-BE49-F238E27FC236}">
                <a16:creationId xmlns:a16="http://schemas.microsoft.com/office/drawing/2014/main" id="{14F33E02-1A2C-2070-D557-C8BEB4BA8991}"/>
              </a:ext>
            </a:extLst>
          </p:cNvPr>
          <p:cNvSpPr txBox="1"/>
          <p:nvPr/>
        </p:nvSpPr>
        <p:spPr>
          <a:xfrm>
            <a:off x="9042690" y="6315075"/>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
        <p:nvSpPr>
          <p:cNvPr id="4" name="ZoneTexte 3">
            <a:extLst>
              <a:ext uri="{FF2B5EF4-FFF2-40B4-BE49-F238E27FC236}">
                <a16:creationId xmlns:a16="http://schemas.microsoft.com/office/drawing/2014/main" id="{3E79EE4F-2DAE-84EF-7C9D-F4AD083DB377}"/>
              </a:ext>
            </a:extLst>
          </p:cNvPr>
          <p:cNvSpPr txBox="1"/>
          <p:nvPr/>
        </p:nvSpPr>
        <p:spPr>
          <a:xfrm>
            <a:off x="617119" y="3944980"/>
            <a:ext cx="7067683" cy="1815882"/>
          </a:xfrm>
          <a:prstGeom prst="rect">
            <a:avLst/>
          </a:prstGeom>
          <a:noFill/>
        </p:spPr>
        <p:txBody>
          <a:bodyPr wrap="square">
            <a:spAutoFit/>
          </a:bodyPr>
          <a:lstStyle/>
          <a:p>
            <a:r>
              <a:rPr lang="fr-FR" sz="2800" dirty="0"/>
              <a:t> • l’évacuation rapide et sûre du public </a:t>
            </a:r>
            <a:br>
              <a:rPr lang="fr-FR" sz="2800" dirty="0"/>
            </a:br>
            <a:r>
              <a:rPr lang="fr-FR" sz="2800" dirty="0"/>
              <a:t> • la limitation des causes du sinistre </a:t>
            </a:r>
            <a:br>
              <a:rPr lang="fr-FR" sz="2800" dirty="0"/>
            </a:br>
            <a:r>
              <a:rPr lang="fr-FR" sz="2800" dirty="0"/>
              <a:t> • la limitation de la propagation du sinistre </a:t>
            </a:r>
            <a:br>
              <a:rPr lang="fr-FR" sz="2800" dirty="0"/>
            </a:br>
            <a:r>
              <a:rPr lang="fr-FR" sz="2800" dirty="0"/>
              <a:t> • des mesures favorisant l’action des secours </a:t>
            </a:r>
          </a:p>
        </p:txBody>
      </p:sp>
      <p:sp>
        <p:nvSpPr>
          <p:cNvPr id="6" name="ZoneTexte 5">
            <a:extLst>
              <a:ext uri="{FF2B5EF4-FFF2-40B4-BE49-F238E27FC236}">
                <a16:creationId xmlns:a16="http://schemas.microsoft.com/office/drawing/2014/main" id="{03BAADB4-36F0-ACA0-5632-70B48ABB67D0}"/>
              </a:ext>
            </a:extLst>
          </p:cNvPr>
          <p:cNvSpPr txBox="1"/>
          <p:nvPr/>
        </p:nvSpPr>
        <p:spPr>
          <a:xfrm>
            <a:off x="447239" y="2477790"/>
            <a:ext cx="8416628" cy="954107"/>
          </a:xfrm>
          <a:prstGeom prst="rect">
            <a:avLst/>
          </a:prstGeom>
          <a:noFill/>
        </p:spPr>
        <p:txBody>
          <a:bodyPr wrap="square">
            <a:spAutoFit/>
          </a:bodyPr>
          <a:lstStyle/>
          <a:p>
            <a:r>
              <a:rPr lang="fr-FR" sz="2800" b="1" dirty="0">
                <a:solidFill>
                  <a:srgbClr val="00B0F0"/>
                </a:solidFill>
              </a:rPr>
              <a:t>Les principes généraux et fondamentaux de prévention dans les ERP reposent principalement sur : </a:t>
            </a:r>
            <a:endParaRPr lang="fr-FR" sz="2800" dirty="0"/>
          </a:p>
        </p:txBody>
      </p:sp>
    </p:spTree>
    <p:extLst>
      <p:ext uri="{BB962C8B-B14F-4D97-AF65-F5344CB8AC3E}">
        <p14:creationId xmlns:p14="http://schemas.microsoft.com/office/powerpoint/2010/main" val="17987992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 grpId="0"/>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C898FD64-314E-AF68-70F9-5E7E6E0D7E46}"/>
              </a:ext>
            </a:extLst>
          </p:cNvPr>
          <p:cNvSpPr txBox="1"/>
          <p:nvPr/>
        </p:nvSpPr>
        <p:spPr>
          <a:xfrm>
            <a:off x="492257" y="1951125"/>
            <a:ext cx="11352179" cy="4093428"/>
          </a:xfrm>
          <a:prstGeom prst="rect">
            <a:avLst/>
          </a:prstGeom>
          <a:noFill/>
        </p:spPr>
        <p:txBody>
          <a:bodyPr wrap="square">
            <a:spAutoFit/>
          </a:bodyPr>
          <a:lstStyle/>
          <a:p>
            <a:r>
              <a:rPr lang="fr-FR" sz="2000" dirty="0"/>
              <a:t>Ces principes doivent être complétés par d’autres règles, à savoir la prise en compte : </a:t>
            </a:r>
            <a:br>
              <a:rPr lang="fr-FR" sz="2000" dirty="0"/>
            </a:br>
            <a:br>
              <a:rPr lang="fr-FR" sz="2000" dirty="0"/>
            </a:br>
            <a:r>
              <a:rPr lang="fr-FR" sz="2000" dirty="0"/>
              <a:t> • des modalités de construction permettant l’évacuation rapide et en bon ordre des occupants; </a:t>
            </a:r>
            <a:br>
              <a:rPr lang="fr-FR" sz="2000" dirty="0"/>
            </a:br>
            <a:r>
              <a:rPr lang="fr-FR" sz="2000" dirty="0"/>
              <a:t> • des façades accessibles aux secours; </a:t>
            </a:r>
            <a:br>
              <a:rPr lang="fr-FR" sz="2000" dirty="0"/>
            </a:br>
            <a:r>
              <a:rPr lang="fr-FR" sz="2000" dirty="0"/>
              <a:t> • des dégagements et des sorties en nombre suffisant; </a:t>
            </a:r>
            <a:br>
              <a:rPr lang="fr-FR" sz="2000" dirty="0"/>
            </a:br>
            <a:r>
              <a:rPr lang="fr-FR" sz="2000" dirty="0"/>
              <a:t> • un bon comportement au feu des matériaux; </a:t>
            </a:r>
            <a:br>
              <a:rPr lang="fr-FR" sz="2000" dirty="0"/>
            </a:br>
            <a:r>
              <a:rPr lang="fr-FR" sz="2000" dirty="0"/>
              <a:t> • un isolement efficace des locaux; </a:t>
            </a:r>
            <a:br>
              <a:rPr lang="fr-FR" sz="2000" dirty="0"/>
            </a:br>
            <a:r>
              <a:rPr lang="fr-FR" sz="2000" dirty="0"/>
              <a:t> • un éclairage de sécurité; </a:t>
            </a:r>
            <a:br>
              <a:rPr lang="fr-FR" sz="2000" dirty="0"/>
            </a:br>
            <a:r>
              <a:rPr lang="fr-FR" sz="2000" dirty="0"/>
              <a:t> • l’absence de matières dangereuses dans l’Établissement; </a:t>
            </a:r>
            <a:br>
              <a:rPr lang="fr-FR" sz="2000" dirty="0"/>
            </a:br>
            <a:r>
              <a:rPr lang="fr-FR" sz="2000" dirty="0"/>
              <a:t> • des installations techniques sûres (électricité, gaz, ascenseurs, chauffage, ventilation, désenfumage et appareils de cuisson); </a:t>
            </a:r>
            <a:br>
              <a:rPr lang="fr-FR" sz="2000" dirty="0"/>
            </a:br>
            <a:r>
              <a:rPr lang="fr-FR" sz="2000" dirty="0"/>
              <a:t> • des moyens d’alarme, d’alerte et de secours, de lutte initiale contre l’incendie adaptés; </a:t>
            </a:r>
            <a:br>
              <a:rPr lang="fr-FR" sz="2000" dirty="0"/>
            </a:br>
            <a:r>
              <a:rPr lang="fr-FR" sz="2000" dirty="0"/>
              <a:t> • un entretien et une maintenance des installations correctes.</a:t>
            </a:r>
          </a:p>
        </p:txBody>
      </p:sp>
      <p:sp>
        <p:nvSpPr>
          <p:cNvPr id="7" name="ZoneTexte 6">
            <a:extLst>
              <a:ext uri="{FF2B5EF4-FFF2-40B4-BE49-F238E27FC236}">
                <a16:creationId xmlns:a16="http://schemas.microsoft.com/office/drawing/2014/main" id="{F2225D3D-293D-9CD9-D2A3-D9C1560463AB}"/>
              </a:ext>
            </a:extLst>
          </p:cNvPr>
          <p:cNvSpPr txBox="1"/>
          <p:nvPr/>
        </p:nvSpPr>
        <p:spPr>
          <a:xfrm>
            <a:off x="-328309" y="464217"/>
            <a:ext cx="12520309" cy="707886"/>
          </a:xfrm>
          <a:prstGeom prst="rect">
            <a:avLst/>
          </a:prstGeom>
          <a:noFill/>
        </p:spPr>
        <p:txBody>
          <a:bodyPr wrap="square">
            <a:spAutoFit/>
          </a:bodyPr>
          <a:lstStyle/>
          <a:p>
            <a:pPr algn="ctr"/>
            <a:r>
              <a:rPr lang="fr-FR" sz="4000" b="1" dirty="0">
                <a:solidFill>
                  <a:srgbClr val="00B0F0"/>
                </a:solidFill>
              </a:rPr>
              <a:t>Principes généraux de prévention dans les ERP</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sp>
        <p:nvSpPr>
          <p:cNvPr id="8" name="ZoneTexte 7">
            <a:extLst>
              <a:ext uri="{FF2B5EF4-FFF2-40B4-BE49-F238E27FC236}">
                <a16:creationId xmlns:a16="http://schemas.microsoft.com/office/drawing/2014/main" id="{3083FDC4-7CE9-BACF-D438-04CF2D9B7081}"/>
              </a:ext>
            </a:extLst>
          </p:cNvPr>
          <p:cNvSpPr txBox="1"/>
          <p:nvPr/>
        </p:nvSpPr>
        <p:spPr>
          <a:xfrm>
            <a:off x="9177694" y="6347786"/>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9" name="Image 6">
            <a:extLst>
              <a:ext uri="{FF2B5EF4-FFF2-40B4-BE49-F238E27FC236}">
                <a16:creationId xmlns:a16="http://schemas.microsoft.com/office/drawing/2014/main" id="{72088D31-26FE-73D9-0B82-27F50AA443C1}"/>
              </a:ext>
            </a:extLst>
          </p:cNvPr>
          <p:cNvPicPr>
            <a:picLocks noChangeAspect="1"/>
          </p:cNvPicPr>
          <p:nvPr/>
        </p:nvPicPr>
        <p:blipFill>
          <a:blip r:embed="rId2"/>
          <a:srcRect/>
          <a:stretch>
            <a:fillRect/>
          </a:stretch>
        </p:blipFill>
        <p:spPr>
          <a:xfrm>
            <a:off x="10428388" y="6337982"/>
            <a:ext cx="1416048" cy="388940"/>
          </a:xfrm>
          <a:prstGeom prst="rect">
            <a:avLst/>
          </a:prstGeom>
          <a:noFill/>
          <a:ln cap="flat">
            <a:noFill/>
          </a:ln>
        </p:spPr>
      </p:pic>
      <p:sp>
        <p:nvSpPr>
          <p:cNvPr id="10" name="ZoneTexte 9">
            <a:extLst>
              <a:ext uri="{FF2B5EF4-FFF2-40B4-BE49-F238E27FC236}">
                <a16:creationId xmlns:a16="http://schemas.microsoft.com/office/drawing/2014/main" id="{AB3539D4-BDF5-9412-5468-A52AB794EBBF}"/>
              </a:ext>
            </a:extLst>
          </p:cNvPr>
          <p:cNvSpPr txBox="1"/>
          <p:nvPr/>
        </p:nvSpPr>
        <p:spPr>
          <a:xfrm>
            <a:off x="2521082" y="1298167"/>
            <a:ext cx="7993705" cy="369332"/>
          </a:xfrm>
          <a:prstGeom prst="rect">
            <a:avLst/>
          </a:prstGeom>
          <a:noFill/>
        </p:spPr>
        <p:txBody>
          <a:bodyPr wrap="square">
            <a:spAutoFit/>
          </a:bodyPr>
          <a:lstStyle/>
          <a:p>
            <a:r>
              <a:rPr lang="fr-FR" sz="1800" i="1" dirty="0">
                <a:hlinkClick r:id="rId3"/>
              </a:rPr>
              <a:t>Articles R.143–2 à R.143–17 du Code de la Construction et de l’Habitation</a:t>
            </a:r>
            <a:endParaRPr lang="fr-FR" sz="1800" i="1" dirty="0"/>
          </a:p>
        </p:txBody>
      </p:sp>
    </p:spTree>
    <p:extLst>
      <p:ext uri="{BB962C8B-B14F-4D97-AF65-F5344CB8AC3E}">
        <p14:creationId xmlns:p14="http://schemas.microsoft.com/office/powerpoint/2010/main" val="214373438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Image 8">
            <a:extLst>
              <a:ext uri="{FF2B5EF4-FFF2-40B4-BE49-F238E27FC236}">
                <a16:creationId xmlns:a16="http://schemas.microsoft.com/office/drawing/2014/main" id="{3E67C22E-5421-954C-AD67-403396EF3D20}"/>
              </a:ext>
            </a:extLst>
          </p:cNvPr>
          <p:cNvPicPr>
            <a:picLocks noChangeAspect="1"/>
          </p:cNvPicPr>
          <p:nvPr/>
        </p:nvPicPr>
        <p:blipFill>
          <a:blip r:embed="rId2"/>
          <a:stretch>
            <a:fillRect/>
          </a:stretch>
        </p:blipFill>
        <p:spPr>
          <a:xfrm>
            <a:off x="6353987" y="2226234"/>
            <a:ext cx="5498686" cy="3486806"/>
          </a:xfrm>
          <a:prstGeom prst="rect">
            <a:avLst/>
          </a:prstGeom>
        </p:spPr>
      </p:pic>
      <p:sp>
        <p:nvSpPr>
          <p:cNvPr id="7" name="ZoneTexte 6">
            <a:extLst>
              <a:ext uri="{FF2B5EF4-FFF2-40B4-BE49-F238E27FC236}">
                <a16:creationId xmlns:a16="http://schemas.microsoft.com/office/drawing/2014/main" id="{F2225D3D-293D-9CD9-D2A3-D9C1560463AB}"/>
              </a:ext>
            </a:extLst>
          </p:cNvPr>
          <p:cNvSpPr txBox="1"/>
          <p:nvPr/>
        </p:nvSpPr>
        <p:spPr>
          <a:xfrm>
            <a:off x="0" y="425306"/>
            <a:ext cx="12520309" cy="707886"/>
          </a:xfrm>
          <a:prstGeom prst="rect">
            <a:avLst/>
          </a:prstGeom>
          <a:noFill/>
        </p:spPr>
        <p:txBody>
          <a:bodyPr wrap="square">
            <a:spAutoFit/>
          </a:bodyPr>
          <a:lstStyle/>
          <a:p>
            <a:pPr algn="ctr"/>
            <a:r>
              <a:rPr lang="fr-FR" sz="4000" b="1" dirty="0">
                <a:solidFill>
                  <a:srgbClr val="00B0F0"/>
                </a:solidFill>
              </a:rPr>
              <a:t>Cadre règlementaire </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sp>
        <p:nvSpPr>
          <p:cNvPr id="3" name="ZoneTexte 2">
            <a:extLst>
              <a:ext uri="{FF2B5EF4-FFF2-40B4-BE49-F238E27FC236}">
                <a16:creationId xmlns:a16="http://schemas.microsoft.com/office/drawing/2014/main" id="{159920A4-9C31-63CE-08E5-9D958CE571B5}"/>
              </a:ext>
            </a:extLst>
          </p:cNvPr>
          <p:cNvSpPr txBox="1"/>
          <p:nvPr/>
        </p:nvSpPr>
        <p:spPr>
          <a:xfrm>
            <a:off x="596427" y="1484028"/>
            <a:ext cx="9776297" cy="4524315"/>
          </a:xfrm>
          <a:prstGeom prst="rect">
            <a:avLst/>
          </a:prstGeom>
          <a:noFill/>
        </p:spPr>
        <p:txBody>
          <a:bodyPr wrap="square">
            <a:spAutoFit/>
          </a:bodyPr>
          <a:lstStyle/>
          <a:p>
            <a:r>
              <a:rPr lang="fr-FR" sz="3600" dirty="0"/>
              <a:t>Les bâtiments scolaires sont classés « Etablissement recevant du public » catégorie R.</a:t>
            </a:r>
            <a:endParaRPr lang="fr-FR" sz="4400" dirty="0"/>
          </a:p>
          <a:p>
            <a:pPr marL="358775" indent="-358775">
              <a:buFont typeface="Wingdings" panose="05000000000000000000" pitchFamily="2" charset="2"/>
              <a:buChar char="q"/>
            </a:pPr>
            <a:endParaRPr lang="fr-FR" dirty="0"/>
          </a:p>
          <a:p>
            <a:endParaRPr lang="fr-FR" dirty="0"/>
          </a:p>
          <a:p>
            <a:endParaRPr lang="fr-FR" dirty="0"/>
          </a:p>
          <a:p>
            <a:endParaRPr lang="fr-FR" dirty="0"/>
          </a:p>
          <a:p>
            <a:endParaRPr lang="fr-FR" dirty="0"/>
          </a:p>
          <a:p>
            <a:endParaRPr lang="fr-FR" dirty="0"/>
          </a:p>
          <a:p>
            <a:endParaRPr lang="fr-FR" dirty="0"/>
          </a:p>
          <a:p>
            <a:endParaRPr lang="fr-FR" dirty="0"/>
          </a:p>
          <a:p>
            <a:endParaRPr lang="fr-FR" dirty="0"/>
          </a:p>
          <a:p>
            <a:pPr marL="357187"/>
            <a:r>
              <a:rPr lang="fr-FR" i="1" dirty="0">
                <a:solidFill>
                  <a:srgbClr val="4A5E81"/>
                </a:solidFill>
                <a:latin typeface="sourcesanspro"/>
                <a:hlinkClick r:id="rId3"/>
              </a:rPr>
              <a:t>Arrêté du 25 juin 1980 portant approbation des dispositions générales du règlement de sécurité contre les risques d'incendie et de panique dans les établissements recevant du public (ERP), chapitre VI ; textes modificatifs parus en 2004 notamment</a:t>
            </a:r>
            <a:endParaRPr lang="fr-FR" i="1" dirty="0">
              <a:solidFill>
                <a:srgbClr val="4A5E81"/>
              </a:solidFill>
              <a:latin typeface="sourcesanspro"/>
            </a:endParaRPr>
          </a:p>
        </p:txBody>
      </p:sp>
      <p:sp>
        <p:nvSpPr>
          <p:cNvPr id="4" name="ZoneTexte 7">
            <a:extLst>
              <a:ext uri="{FF2B5EF4-FFF2-40B4-BE49-F238E27FC236}">
                <a16:creationId xmlns:a16="http://schemas.microsoft.com/office/drawing/2014/main" id="{1701311C-CEDC-E5EB-D028-551C709CFA6F}"/>
              </a:ext>
            </a:extLst>
          </p:cNvPr>
          <p:cNvSpPr txBox="1"/>
          <p:nvPr/>
        </p:nvSpPr>
        <p:spPr>
          <a:xfrm>
            <a:off x="9103330" y="6283316"/>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6" name="Image 6">
            <a:extLst>
              <a:ext uri="{FF2B5EF4-FFF2-40B4-BE49-F238E27FC236}">
                <a16:creationId xmlns:a16="http://schemas.microsoft.com/office/drawing/2014/main" id="{134737DE-40FF-485C-48E6-912CE816604D}"/>
              </a:ext>
            </a:extLst>
          </p:cNvPr>
          <p:cNvPicPr>
            <a:picLocks noChangeAspect="1"/>
          </p:cNvPicPr>
          <p:nvPr/>
        </p:nvPicPr>
        <p:blipFill>
          <a:blip r:embed="rId4"/>
          <a:srcRect/>
          <a:stretch>
            <a:fillRect/>
          </a:stretch>
        </p:blipFill>
        <p:spPr>
          <a:xfrm>
            <a:off x="10286327" y="6283316"/>
            <a:ext cx="1416048" cy="388940"/>
          </a:xfrm>
          <a:prstGeom prst="rect">
            <a:avLst/>
          </a:prstGeom>
          <a:noFill/>
          <a:ln cap="flat">
            <a:noFill/>
          </a:ln>
        </p:spPr>
      </p:pic>
    </p:spTree>
    <p:extLst>
      <p:ext uri="{BB962C8B-B14F-4D97-AF65-F5344CB8AC3E}">
        <p14:creationId xmlns:p14="http://schemas.microsoft.com/office/powerpoint/2010/main" val="12888015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25D3D-293D-9CD9-D2A3-D9C1560463AB}"/>
              </a:ext>
            </a:extLst>
          </p:cNvPr>
          <p:cNvSpPr txBox="1"/>
          <p:nvPr/>
        </p:nvSpPr>
        <p:spPr>
          <a:xfrm>
            <a:off x="116066" y="551766"/>
            <a:ext cx="12192000" cy="707886"/>
          </a:xfrm>
          <a:prstGeom prst="rect">
            <a:avLst/>
          </a:prstGeom>
          <a:noFill/>
        </p:spPr>
        <p:txBody>
          <a:bodyPr wrap="square">
            <a:spAutoFit/>
          </a:bodyPr>
          <a:lstStyle/>
          <a:p>
            <a:pPr algn="ctr"/>
            <a:r>
              <a:rPr lang="fr-FR" sz="4000" b="1" dirty="0">
                <a:solidFill>
                  <a:srgbClr val="00B0F0"/>
                </a:solidFill>
              </a:rPr>
              <a:t>IDENTIFICATION DES DANGERS ET DES RISQUES</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pic>
        <p:nvPicPr>
          <p:cNvPr id="2" name="Image 6">
            <a:extLst>
              <a:ext uri="{FF2B5EF4-FFF2-40B4-BE49-F238E27FC236}">
                <a16:creationId xmlns:a16="http://schemas.microsoft.com/office/drawing/2014/main" id="{115FDFD4-F5F7-C065-772B-701435FD3EC9}"/>
              </a:ext>
            </a:extLst>
          </p:cNvPr>
          <p:cNvPicPr>
            <a:picLocks noChangeAspect="1"/>
          </p:cNvPicPr>
          <p:nvPr/>
        </p:nvPicPr>
        <p:blipFill>
          <a:blip r:embed="rId2"/>
          <a:srcRect/>
          <a:stretch>
            <a:fillRect/>
          </a:stretch>
        </p:blipFill>
        <p:spPr>
          <a:xfrm>
            <a:off x="10489243" y="6283316"/>
            <a:ext cx="1416048" cy="388940"/>
          </a:xfrm>
          <a:prstGeom prst="rect">
            <a:avLst/>
          </a:prstGeom>
          <a:noFill/>
          <a:ln cap="flat">
            <a:noFill/>
          </a:ln>
        </p:spPr>
      </p:pic>
      <p:pic>
        <p:nvPicPr>
          <p:cNvPr id="4" name="Picture 6" descr="Risques &amp; Prévention :: Association Emilys">
            <a:extLst>
              <a:ext uri="{FF2B5EF4-FFF2-40B4-BE49-F238E27FC236}">
                <a16:creationId xmlns:a16="http://schemas.microsoft.com/office/drawing/2014/main" id="{A9251F1E-4290-F140-F493-7992960C5E4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63188" y="1717302"/>
            <a:ext cx="6697756" cy="4333419"/>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
        <p:nvSpPr>
          <p:cNvPr id="5" name="ZoneTexte 7">
            <a:extLst>
              <a:ext uri="{FF2B5EF4-FFF2-40B4-BE49-F238E27FC236}">
                <a16:creationId xmlns:a16="http://schemas.microsoft.com/office/drawing/2014/main" id="{1A44784B-0B58-8D01-6B50-A9B3A652EB8C}"/>
              </a:ext>
            </a:extLst>
          </p:cNvPr>
          <p:cNvSpPr txBox="1"/>
          <p:nvPr/>
        </p:nvSpPr>
        <p:spPr>
          <a:xfrm>
            <a:off x="9306530" y="6313268"/>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
        <p:nvSpPr>
          <p:cNvPr id="3" name="Rectangle 2">
            <a:extLst>
              <a:ext uri="{FF2B5EF4-FFF2-40B4-BE49-F238E27FC236}">
                <a16:creationId xmlns:a16="http://schemas.microsoft.com/office/drawing/2014/main" id="{5581D45D-168B-90E6-A4D8-0B8D9C526DBD}"/>
              </a:ext>
            </a:extLst>
          </p:cNvPr>
          <p:cNvSpPr/>
          <p:nvPr/>
        </p:nvSpPr>
        <p:spPr>
          <a:xfrm>
            <a:off x="4038599" y="4805362"/>
            <a:ext cx="1038225" cy="347663"/>
          </a:xfrm>
          <a:prstGeom prst="rect">
            <a:avLst/>
          </a:prstGeom>
          <a:solidFill>
            <a:srgbClr val="FFB7B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Rectangle 5">
            <a:extLst>
              <a:ext uri="{FF2B5EF4-FFF2-40B4-BE49-F238E27FC236}">
                <a16:creationId xmlns:a16="http://schemas.microsoft.com/office/drawing/2014/main" id="{14DC1E8F-D8FB-A4CD-C4D3-743EE3257A87}"/>
              </a:ext>
            </a:extLst>
          </p:cNvPr>
          <p:cNvSpPr/>
          <p:nvPr/>
        </p:nvSpPr>
        <p:spPr>
          <a:xfrm>
            <a:off x="6677024" y="4805362"/>
            <a:ext cx="1504951" cy="347663"/>
          </a:xfrm>
          <a:prstGeom prst="rect">
            <a:avLst/>
          </a:prstGeom>
          <a:solidFill>
            <a:srgbClr val="B0C0E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8" name="Ellipse 7">
            <a:extLst>
              <a:ext uri="{FF2B5EF4-FFF2-40B4-BE49-F238E27FC236}">
                <a16:creationId xmlns:a16="http://schemas.microsoft.com/office/drawing/2014/main" id="{04690B54-D0D6-8DCA-9AF5-B4F483261BB7}"/>
              </a:ext>
            </a:extLst>
          </p:cNvPr>
          <p:cNvSpPr/>
          <p:nvPr/>
        </p:nvSpPr>
        <p:spPr>
          <a:xfrm>
            <a:off x="5156401" y="2609850"/>
            <a:ext cx="929767" cy="2543175"/>
          </a:xfrm>
          <a:prstGeom prst="ellipse">
            <a:avLst/>
          </a:prstGeom>
          <a:gradFill flip="none" rotWithShape="1">
            <a:gsLst>
              <a:gs pos="0">
                <a:srgbClr val="FFB7B7"/>
              </a:gs>
              <a:gs pos="35000">
                <a:srgbClr val="FFB7B7"/>
              </a:gs>
              <a:gs pos="100000">
                <a:srgbClr val="B0C0EF"/>
              </a:gs>
            </a:gsLst>
            <a:path path="circle">
              <a:fillToRect l="50000" t="-80000" r="50000" b="180000"/>
            </a:path>
            <a:tileRect/>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374842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1"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par>
                                <p:cTn id="9" presetID="1" presetClass="entr" presetSubtype="0" fill="hold" grpId="1" nodeType="with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grpId="1"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1" presetClass="exit" presetSubtype="0" fill="hold" grpId="0" nodeType="clickEffect">
                                  <p:stCondLst>
                                    <p:cond delay="0"/>
                                  </p:stCondLst>
                                  <p:childTnLst>
                                    <p:set>
                                      <p:cBhvr>
                                        <p:cTn id="20" dur="1" fill="hold">
                                          <p:stCondLst>
                                            <p:cond delay="0"/>
                                          </p:stCondLst>
                                        </p:cTn>
                                        <p:tgtEl>
                                          <p:spTgt spid="6"/>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1" presetClass="exit" presetSubtype="0" fill="hold" grpId="0" nodeType="clickEffect">
                                  <p:stCondLst>
                                    <p:cond delay="0"/>
                                  </p:stCondLst>
                                  <p:childTnLst>
                                    <p:set>
                                      <p:cBhvr>
                                        <p:cTn id="24" dur="1" fill="hold">
                                          <p:stCondLst>
                                            <p:cond delay="0"/>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6" grpId="0" animBg="1"/>
      <p:bldP spid="6" grpId="1" animBg="1"/>
      <p:bldP spid="8" grpId="0" animBg="1"/>
      <p:bldP spid="8" grpId="1"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ZoneTexte 6">
            <a:extLst>
              <a:ext uri="{FF2B5EF4-FFF2-40B4-BE49-F238E27FC236}">
                <a16:creationId xmlns:a16="http://schemas.microsoft.com/office/drawing/2014/main" id="{F2225D3D-293D-9CD9-D2A3-D9C1560463AB}"/>
              </a:ext>
            </a:extLst>
          </p:cNvPr>
          <p:cNvSpPr txBox="1"/>
          <p:nvPr/>
        </p:nvSpPr>
        <p:spPr>
          <a:xfrm>
            <a:off x="0" y="280955"/>
            <a:ext cx="12192000" cy="707886"/>
          </a:xfrm>
          <a:prstGeom prst="rect">
            <a:avLst/>
          </a:prstGeom>
          <a:noFill/>
        </p:spPr>
        <p:txBody>
          <a:bodyPr wrap="square">
            <a:spAutoFit/>
          </a:bodyPr>
          <a:lstStyle/>
          <a:p>
            <a:pPr algn="ctr"/>
            <a:r>
              <a:rPr lang="fr-FR" sz="4000" b="1" dirty="0">
                <a:solidFill>
                  <a:srgbClr val="00B0F0"/>
                </a:solidFill>
              </a:rPr>
              <a:t>IDENTIFICATION DES DANGERS ET DES RISQUES</a:t>
            </a:r>
            <a:endParaRPr lang="fr-FR" sz="4000" b="1" kern="150" dirty="0">
              <a:solidFill>
                <a:srgbClr val="00B0F0"/>
              </a:solidFill>
              <a:effectLst/>
              <a:latin typeface="Times New Roman" panose="02020603050405020304" pitchFamily="18" charset="0"/>
              <a:ea typeface="SimSun" panose="02010600030101010101" pitchFamily="2" charset="-122"/>
              <a:cs typeface="Arial" panose="020B0604020202020204" pitchFamily="34" charset="0"/>
            </a:endParaRPr>
          </a:p>
        </p:txBody>
      </p:sp>
      <p:pic>
        <p:nvPicPr>
          <p:cNvPr id="4" name="Image 3">
            <a:extLst>
              <a:ext uri="{FF2B5EF4-FFF2-40B4-BE49-F238E27FC236}">
                <a16:creationId xmlns:a16="http://schemas.microsoft.com/office/drawing/2014/main" id="{D40D48A4-1540-A1DC-2056-CE7AE11B117E}"/>
              </a:ext>
            </a:extLst>
          </p:cNvPr>
          <p:cNvPicPr>
            <a:picLocks noChangeAspect="1"/>
          </p:cNvPicPr>
          <p:nvPr/>
        </p:nvPicPr>
        <p:blipFill rotWithShape="1">
          <a:blip r:embed="rId2"/>
          <a:srcRect t="50719"/>
          <a:stretch/>
        </p:blipFill>
        <p:spPr>
          <a:xfrm>
            <a:off x="2429438" y="1235890"/>
            <a:ext cx="7333124" cy="4788338"/>
          </a:xfrm>
          <a:prstGeom prst="round2DiagRect">
            <a:avLst>
              <a:gd name="adj1" fmla="val 16667"/>
              <a:gd name="adj2" fmla="val 0"/>
            </a:avLst>
          </a:prstGeom>
          <a:ln w="88900" cap="sq">
            <a:solidFill>
              <a:srgbClr val="FFFFFF"/>
            </a:solidFill>
            <a:miter lim="800000"/>
          </a:ln>
          <a:effectLst>
            <a:outerShdw blurRad="254000" algn="tl" rotWithShape="0">
              <a:srgbClr val="000000">
                <a:alpha val="43000"/>
              </a:srgbClr>
            </a:outerShdw>
          </a:effectLst>
        </p:spPr>
      </p:pic>
      <p:sp>
        <p:nvSpPr>
          <p:cNvPr id="5" name="ZoneTexte 7">
            <a:extLst>
              <a:ext uri="{FF2B5EF4-FFF2-40B4-BE49-F238E27FC236}">
                <a16:creationId xmlns:a16="http://schemas.microsoft.com/office/drawing/2014/main" id="{0B41AE07-3E82-7719-38CF-BB080F47C27C}"/>
              </a:ext>
            </a:extLst>
          </p:cNvPr>
          <p:cNvSpPr txBox="1"/>
          <p:nvPr/>
        </p:nvSpPr>
        <p:spPr>
          <a:xfrm>
            <a:off x="9448770" y="6255450"/>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pic>
        <p:nvPicPr>
          <p:cNvPr id="6" name="Image 6">
            <a:extLst>
              <a:ext uri="{FF2B5EF4-FFF2-40B4-BE49-F238E27FC236}">
                <a16:creationId xmlns:a16="http://schemas.microsoft.com/office/drawing/2014/main" id="{35B21861-0AF2-DA62-1F34-0ACEC18D0E9B}"/>
              </a:ext>
            </a:extLst>
          </p:cNvPr>
          <p:cNvPicPr>
            <a:picLocks noChangeAspect="1"/>
          </p:cNvPicPr>
          <p:nvPr/>
        </p:nvPicPr>
        <p:blipFill>
          <a:blip r:embed="rId3"/>
          <a:srcRect/>
          <a:stretch>
            <a:fillRect/>
          </a:stretch>
        </p:blipFill>
        <p:spPr>
          <a:xfrm>
            <a:off x="10611163" y="6271277"/>
            <a:ext cx="1416048" cy="388940"/>
          </a:xfrm>
          <a:prstGeom prst="rect">
            <a:avLst/>
          </a:prstGeom>
          <a:noFill/>
          <a:ln cap="flat">
            <a:noFill/>
          </a:ln>
        </p:spPr>
      </p:pic>
      <p:sp>
        <p:nvSpPr>
          <p:cNvPr id="3" name="ZoneTexte 2">
            <a:extLst>
              <a:ext uri="{FF2B5EF4-FFF2-40B4-BE49-F238E27FC236}">
                <a16:creationId xmlns:a16="http://schemas.microsoft.com/office/drawing/2014/main" id="{D29AD629-BB41-70B2-55D9-B08745159726}"/>
              </a:ext>
            </a:extLst>
          </p:cNvPr>
          <p:cNvSpPr txBox="1"/>
          <p:nvPr/>
        </p:nvSpPr>
        <p:spPr>
          <a:xfrm>
            <a:off x="4927600" y="6392379"/>
            <a:ext cx="2349500" cy="307777"/>
          </a:xfrm>
          <a:prstGeom prst="rect">
            <a:avLst/>
          </a:prstGeom>
          <a:noFill/>
        </p:spPr>
        <p:txBody>
          <a:bodyPr wrap="square">
            <a:spAutoFit/>
          </a:bodyPr>
          <a:lstStyle/>
          <a:p>
            <a:r>
              <a:rPr lang="fr-FR" sz="1400" b="0" i="1" dirty="0">
                <a:solidFill>
                  <a:srgbClr val="2A3F4A"/>
                </a:solidFill>
                <a:effectLst/>
                <a:highlight>
                  <a:srgbClr val="FFFFFF"/>
                </a:highlight>
                <a:latin typeface="Open Sans" panose="020B0606030504020204" pitchFamily="34" charset="0"/>
              </a:rPr>
              <a:t>Source: EFSA.Europa.eu</a:t>
            </a:r>
            <a:endParaRPr lang="fr-FR" sz="1400" dirty="0"/>
          </a:p>
        </p:txBody>
      </p:sp>
    </p:spTree>
    <p:extLst>
      <p:ext uri="{BB962C8B-B14F-4D97-AF65-F5344CB8AC3E}">
        <p14:creationId xmlns:p14="http://schemas.microsoft.com/office/powerpoint/2010/main" val="2433627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6">
            <a:extLst>
              <a:ext uri="{FF2B5EF4-FFF2-40B4-BE49-F238E27FC236}">
                <a16:creationId xmlns:a16="http://schemas.microsoft.com/office/drawing/2014/main" id="{628736F9-91CE-C6B3-37D7-80F9E412FA0C}"/>
              </a:ext>
            </a:extLst>
          </p:cNvPr>
          <p:cNvPicPr>
            <a:picLocks noChangeAspect="1"/>
          </p:cNvPicPr>
          <p:nvPr/>
        </p:nvPicPr>
        <p:blipFill>
          <a:blip r:embed="rId2"/>
          <a:srcRect/>
          <a:stretch>
            <a:fillRect/>
          </a:stretch>
        </p:blipFill>
        <p:spPr>
          <a:xfrm>
            <a:off x="10489243" y="6283316"/>
            <a:ext cx="1416048" cy="388940"/>
          </a:xfrm>
          <a:prstGeom prst="rect">
            <a:avLst/>
          </a:prstGeom>
          <a:noFill/>
          <a:ln cap="flat">
            <a:noFill/>
          </a:ln>
        </p:spPr>
      </p:pic>
      <p:sp>
        <p:nvSpPr>
          <p:cNvPr id="4" name="ZoneTexte 7">
            <a:extLst>
              <a:ext uri="{FF2B5EF4-FFF2-40B4-BE49-F238E27FC236}">
                <a16:creationId xmlns:a16="http://schemas.microsoft.com/office/drawing/2014/main" id="{8FB80C21-87CE-EA78-9347-D9840F9DE6C9}"/>
              </a:ext>
            </a:extLst>
          </p:cNvPr>
          <p:cNvSpPr txBox="1"/>
          <p:nvPr/>
        </p:nvSpPr>
        <p:spPr>
          <a:xfrm>
            <a:off x="9337010" y="6277942"/>
            <a:ext cx="1079770" cy="36933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1800" b="0" i="0" u="none" strike="noStrike" kern="1200" cap="none" spc="0" baseline="0" dirty="0">
                <a:solidFill>
                  <a:srgbClr val="00B0F0"/>
                </a:solidFill>
                <a:uFillTx/>
                <a:latin typeface="Calibri" pitchFamily="34"/>
              </a:rPr>
              <a:t>Mai 2024</a:t>
            </a:r>
          </a:p>
        </p:txBody>
      </p:sp>
      <p:sp>
        <p:nvSpPr>
          <p:cNvPr id="6" name="ZoneTexte 5">
            <a:extLst>
              <a:ext uri="{FF2B5EF4-FFF2-40B4-BE49-F238E27FC236}">
                <a16:creationId xmlns:a16="http://schemas.microsoft.com/office/drawing/2014/main" id="{CE5FEE8A-FA0F-5E77-ACA7-2153DEB92BE5}"/>
              </a:ext>
            </a:extLst>
          </p:cNvPr>
          <p:cNvSpPr txBox="1"/>
          <p:nvPr/>
        </p:nvSpPr>
        <p:spPr>
          <a:xfrm>
            <a:off x="282509" y="6353551"/>
            <a:ext cx="6012180" cy="430887"/>
          </a:xfrm>
          <a:prstGeom prst="rect">
            <a:avLst/>
          </a:prstGeom>
          <a:noFill/>
        </p:spPr>
        <p:txBody>
          <a:bodyPr wrap="square">
            <a:spAutoFit/>
          </a:bodyPr>
          <a:lstStyle/>
          <a:p>
            <a:pPr algn="ctr"/>
            <a:r>
              <a:rPr lang="fr-FR" sz="1100" dirty="0"/>
              <a:t>IDENTIFICATION DES DANGERS ET DES RISQUES</a:t>
            </a:r>
          </a:p>
          <a:p>
            <a:pPr algn="ctr"/>
            <a:r>
              <a:rPr lang="fr-FR" sz="1100" dirty="0"/>
              <a:t>Visuel adapté d’après source https://www.eodd.fr/industries-icpe-zoom-sur-letude-de-dangers/</a:t>
            </a:r>
          </a:p>
        </p:txBody>
      </p:sp>
      <p:grpSp>
        <p:nvGrpSpPr>
          <p:cNvPr id="9" name="Group 2">
            <a:extLst>
              <a:ext uri="{FF2B5EF4-FFF2-40B4-BE49-F238E27FC236}">
                <a16:creationId xmlns:a16="http://schemas.microsoft.com/office/drawing/2014/main" id="{76D6F2A5-5579-4327-0971-E7601EBDDE64}"/>
              </a:ext>
            </a:extLst>
          </p:cNvPr>
          <p:cNvGrpSpPr/>
          <p:nvPr/>
        </p:nvGrpSpPr>
        <p:grpSpPr>
          <a:xfrm>
            <a:off x="103134" y="142019"/>
            <a:ext cx="11996299" cy="1656468"/>
            <a:chOff x="0" y="0"/>
            <a:chExt cx="4739279" cy="654407"/>
          </a:xfrm>
        </p:grpSpPr>
        <p:sp>
          <p:nvSpPr>
            <p:cNvPr id="10" name="Freeform 3">
              <a:extLst>
                <a:ext uri="{FF2B5EF4-FFF2-40B4-BE49-F238E27FC236}">
                  <a16:creationId xmlns:a16="http://schemas.microsoft.com/office/drawing/2014/main" id="{C8994E51-91B7-2AF3-77E4-0CFFB067EAE7}"/>
                </a:ext>
              </a:extLst>
            </p:cNvPr>
            <p:cNvSpPr/>
            <p:nvPr/>
          </p:nvSpPr>
          <p:spPr>
            <a:xfrm>
              <a:off x="0" y="0"/>
              <a:ext cx="4739279" cy="654407"/>
            </a:xfrm>
            <a:custGeom>
              <a:avLst/>
              <a:gdLst/>
              <a:ahLst/>
              <a:cxnLst/>
              <a:rect l="l" t="t" r="r" b="b"/>
              <a:pathLst>
                <a:path w="4739279" h="654407">
                  <a:moveTo>
                    <a:pt x="0" y="0"/>
                  </a:moveTo>
                  <a:lnTo>
                    <a:pt x="4739279" y="0"/>
                  </a:lnTo>
                  <a:lnTo>
                    <a:pt x="4739279" y="654407"/>
                  </a:lnTo>
                  <a:lnTo>
                    <a:pt x="0" y="654407"/>
                  </a:lnTo>
                  <a:close/>
                </a:path>
              </a:pathLst>
            </a:custGeom>
            <a:solidFill>
              <a:srgbClr val="169BB4"/>
            </a:solidFill>
          </p:spPr>
        </p:sp>
        <p:sp>
          <p:nvSpPr>
            <p:cNvPr id="11" name="TextBox 4">
              <a:extLst>
                <a:ext uri="{FF2B5EF4-FFF2-40B4-BE49-F238E27FC236}">
                  <a16:creationId xmlns:a16="http://schemas.microsoft.com/office/drawing/2014/main" id="{D4B0E9A0-65F8-2B09-E356-C4539FABAD14}"/>
                </a:ext>
              </a:extLst>
            </p:cNvPr>
            <p:cNvSpPr txBox="1"/>
            <p:nvPr/>
          </p:nvSpPr>
          <p:spPr>
            <a:xfrm>
              <a:off x="0" y="-38100"/>
              <a:ext cx="4739279" cy="692507"/>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2" name="Group 5">
            <a:extLst>
              <a:ext uri="{FF2B5EF4-FFF2-40B4-BE49-F238E27FC236}">
                <a16:creationId xmlns:a16="http://schemas.microsoft.com/office/drawing/2014/main" id="{73C3B4BD-5913-E11D-5328-351B7D2786D4}"/>
              </a:ext>
            </a:extLst>
          </p:cNvPr>
          <p:cNvGrpSpPr/>
          <p:nvPr/>
        </p:nvGrpSpPr>
        <p:grpSpPr>
          <a:xfrm>
            <a:off x="103134" y="1788336"/>
            <a:ext cx="11996299" cy="3640027"/>
            <a:chOff x="0" y="0"/>
            <a:chExt cx="4739279" cy="1438035"/>
          </a:xfrm>
        </p:grpSpPr>
        <p:sp>
          <p:nvSpPr>
            <p:cNvPr id="13" name="Freeform 6">
              <a:extLst>
                <a:ext uri="{FF2B5EF4-FFF2-40B4-BE49-F238E27FC236}">
                  <a16:creationId xmlns:a16="http://schemas.microsoft.com/office/drawing/2014/main" id="{589DB41E-E96B-E7D6-932B-65709CE6A695}"/>
                </a:ext>
              </a:extLst>
            </p:cNvPr>
            <p:cNvSpPr/>
            <p:nvPr/>
          </p:nvSpPr>
          <p:spPr>
            <a:xfrm>
              <a:off x="0" y="0"/>
              <a:ext cx="4739279" cy="1438035"/>
            </a:xfrm>
            <a:custGeom>
              <a:avLst/>
              <a:gdLst/>
              <a:ahLst/>
              <a:cxnLst/>
              <a:rect l="l" t="t" r="r" b="b"/>
              <a:pathLst>
                <a:path w="4739279" h="1438035">
                  <a:moveTo>
                    <a:pt x="0" y="0"/>
                  </a:moveTo>
                  <a:lnTo>
                    <a:pt x="4739279" y="0"/>
                  </a:lnTo>
                  <a:lnTo>
                    <a:pt x="4739279" y="1438035"/>
                  </a:lnTo>
                  <a:lnTo>
                    <a:pt x="0" y="1438035"/>
                  </a:lnTo>
                  <a:close/>
                </a:path>
              </a:pathLst>
            </a:custGeom>
            <a:solidFill>
              <a:srgbClr val="61AF41"/>
            </a:solidFill>
          </p:spPr>
        </p:sp>
        <p:sp>
          <p:nvSpPr>
            <p:cNvPr id="14" name="TextBox 7">
              <a:extLst>
                <a:ext uri="{FF2B5EF4-FFF2-40B4-BE49-F238E27FC236}">
                  <a16:creationId xmlns:a16="http://schemas.microsoft.com/office/drawing/2014/main" id="{A88BD7CD-101D-7A82-A193-C0EE1FEEB658}"/>
                </a:ext>
              </a:extLst>
            </p:cNvPr>
            <p:cNvSpPr txBox="1"/>
            <p:nvPr/>
          </p:nvSpPr>
          <p:spPr>
            <a:xfrm>
              <a:off x="0" y="-38100"/>
              <a:ext cx="4739279" cy="1476135"/>
            </a:xfrm>
            <a:prstGeom prst="rect">
              <a:avLst/>
            </a:prstGeom>
          </p:spPr>
          <p:txBody>
            <a:bodyPr lIns="33867" tIns="33867" rIns="33867" bIns="33867" rtlCol="0" anchor="ctr"/>
            <a:lstStyle/>
            <a:p>
              <a:pPr algn="ctr">
                <a:lnSpc>
                  <a:spcPts val="1773"/>
                </a:lnSpc>
                <a:spcBef>
                  <a:spcPct val="0"/>
                </a:spcBef>
              </a:pPr>
              <a:endParaRPr sz="1200"/>
            </a:p>
          </p:txBody>
        </p:sp>
      </p:grpSp>
      <p:grpSp>
        <p:nvGrpSpPr>
          <p:cNvPr id="15" name="Group 8">
            <a:extLst>
              <a:ext uri="{FF2B5EF4-FFF2-40B4-BE49-F238E27FC236}">
                <a16:creationId xmlns:a16="http://schemas.microsoft.com/office/drawing/2014/main" id="{C0B87197-CAE7-502D-152B-B3D2404A06E9}"/>
              </a:ext>
            </a:extLst>
          </p:cNvPr>
          <p:cNvGrpSpPr/>
          <p:nvPr/>
        </p:nvGrpSpPr>
        <p:grpSpPr>
          <a:xfrm>
            <a:off x="103134" y="5428363"/>
            <a:ext cx="11996299" cy="875705"/>
            <a:chOff x="0" y="0"/>
            <a:chExt cx="4739279" cy="345958"/>
          </a:xfrm>
        </p:grpSpPr>
        <p:sp>
          <p:nvSpPr>
            <p:cNvPr id="16" name="Freeform 9">
              <a:extLst>
                <a:ext uri="{FF2B5EF4-FFF2-40B4-BE49-F238E27FC236}">
                  <a16:creationId xmlns:a16="http://schemas.microsoft.com/office/drawing/2014/main" id="{B7EA309C-A9D7-97C9-061F-6C8228ED4D29}"/>
                </a:ext>
              </a:extLst>
            </p:cNvPr>
            <p:cNvSpPr/>
            <p:nvPr/>
          </p:nvSpPr>
          <p:spPr>
            <a:xfrm>
              <a:off x="0" y="0"/>
              <a:ext cx="4739279" cy="345958"/>
            </a:xfrm>
            <a:custGeom>
              <a:avLst/>
              <a:gdLst/>
              <a:ahLst/>
              <a:cxnLst/>
              <a:rect l="l" t="t" r="r" b="b"/>
              <a:pathLst>
                <a:path w="4739279" h="345958">
                  <a:moveTo>
                    <a:pt x="0" y="0"/>
                  </a:moveTo>
                  <a:lnTo>
                    <a:pt x="4739279" y="0"/>
                  </a:lnTo>
                  <a:lnTo>
                    <a:pt x="4739279" y="345958"/>
                  </a:lnTo>
                  <a:lnTo>
                    <a:pt x="0" y="345958"/>
                  </a:lnTo>
                  <a:close/>
                </a:path>
              </a:pathLst>
            </a:custGeom>
            <a:solidFill>
              <a:srgbClr val="336D3D"/>
            </a:solidFill>
          </p:spPr>
        </p:sp>
        <p:sp>
          <p:nvSpPr>
            <p:cNvPr id="17" name="TextBox 10">
              <a:extLst>
                <a:ext uri="{FF2B5EF4-FFF2-40B4-BE49-F238E27FC236}">
                  <a16:creationId xmlns:a16="http://schemas.microsoft.com/office/drawing/2014/main" id="{AD3C498F-02CE-8F65-207E-268FCAA98EFF}"/>
                </a:ext>
              </a:extLst>
            </p:cNvPr>
            <p:cNvSpPr txBox="1"/>
            <p:nvPr/>
          </p:nvSpPr>
          <p:spPr>
            <a:xfrm>
              <a:off x="0" y="-38100"/>
              <a:ext cx="4739279" cy="384058"/>
            </a:xfrm>
            <a:prstGeom prst="rect">
              <a:avLst/>
            </a:prstGeom>
          </p:spPr>
          <p:txBody>
            <a:bodyPr lIns="33867" tIns="33867" rIns="33867" bIns="33867" rtlCol="0" anchor="ctr"/>
            <a:lstStyle/>
            <a:p>
              <a:pPr algn="ctr">
                <a:lnSpc>
                  <a:spcPts val="1773"/>
                </a:lnSpc>
                <a:spcBef>
                  <a:spcPct val="0"/>
                </a:spcBef>
              </a:pPr>
              <a:endParaRPr sz="1200"/>
            </a:p>
          </p:txBody>
        </p:sp>
      </p:grpSp>
      <p:sp>
        <p:nvSpPr>
          <p:cNvPr id="18" name="Freeform 11">
            <a:extLst>
              <a:ext uri="{FF2B5EF4-FFF2-40B4-BE49-F238E27FC236}">
                <a16:creationId xmlns:a16="http://schemas.microsoft.com/office/drawing/2014/main" id="{3FB764CC-392D-6AF7-3749-00FBF20993ED}"/>
              </a:ext>
            </a:extLst>
          </p:cNvPr>
          <p:cNvSpPr/>
          <p:nvPr/>
        </p:nvSpPr>
        <p:spPr>
          <a:xfrm>
            <a:off x="4375382" y="4658987"/>
            <a:ext cx="765229" cy="714532"/>
          </a:xfrm>
          <a:custGeom>
            <a:avLst/>
            <a:gdLst/>
            <a:ahLst/>
            <a:cxnLst/>
            <a:rect l="l" t="t" r="r" b="b"/>
            <a:pathLst>
              <a:path w="1147843" h="1071798">
                <a:moveTo>
                  <a:pt x="0" y="0"/>
                </a:moveTo>
                <a:lnTo>
                  <a:pt x="1147843" y="0"/>
                </a:lnTo>
                <a:lnTo>
                  <a:pt x="1147843" y="1071798"/>
                </a:lnTo>
                <a:lnTo>
                  <a:pt x="0" y="1071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19" name="Freeform 12">
            <a:extLst>
              <a:ext uri="{FF2B5EF4-FFF2-40B4-BE49-F238E27FC236}">
                <a16:creationId xmlns:a16="http://schemas.microsoft.com/office/drawing/2014/main" id="{CF14B1B3-824A-362B-32C2-B03D019A6A20}"/>
              </a:ext>
            </a:extLst>
          </p:cNvPr>
          <p:cNvSpPr/>
          <p:nvPr/>
        </p:nvSpPr>
        <p:spPr>
          <a:xfrm>
            <a:off x="305102" y="671510"/>
            <a:ext cx="893460" cy="1116825"/>
          </a:xfrm>
          <a:custGeom>
            <a:avLst/>
            <a:gdLst/>
            <a:ahLst/>
            <a:cxnLst/>
            <a:rect l="l" t="t" r="r" b="b"/>
            <a:pathLst>
              <a:path w="1340190" h="1675238">
                <a:moveTo>
                  <a:pt x="0" y="0"/>
                </a:moveTo>
                <a:lnTo>
                  <a:pt x="1340190" y="0"/>
                </a:lnTo>
                <a:lnTo>
                  <a:pt x="1340190" y="1675238"/>
                </a:lnTo>
                <a:lnTo>
                  <a:pt x="0" y="1675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0" name="Freeform 13">
            <a:extLst>
              <a:ext uri="{FF2B5EF4-FFF2-40B4-BE49-F238E27FC236}">
                <a16:creationId xmlns:a16="http://schemas.microsoft.com/office/drawing/2014/main" id="{986B0ED3-975D-0695-3F03-B1AD75F9D759}"/>
              </a:ext>
            </a:extLst>
          </p:cNvPr>
          <p:cNvSpPr/>
          <p:nvPr/>
        </p:nvSpPr>
        <p:spPr>
          <a:xfrm>
            <a:off x="1389380" y="671510"/>
            <a:ext cx="1021895" cy="1116825"/>
          </a:xfrm>
          <a:custGeom>
            <a:avLst/>
            <a:gdLst/>
            <a:ahLst/>
            <a:cxnLst/>
            <a:rect l="l" t="t" r="r" b="b"/>
            <a:pathLst>
              <a:path w="1532843" h="1675238">
                <a:moveTo>
                  <a:pt x="0" y="0"/>
                </a:moveTo>
                <a:lnTo>
                  <a:pt x="1532843" y="0"/>
                </a:lnTo>
                <a:lnTo>
                  <a:pt x="1532843" y="1675238"/>
                </a:lnTo>
                <a:lnTo>
                  <a:pt x="0" y="16752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1" name="Freeform 14">
            <a:extLst>
              <a:ext uri="{FF2B5EF4-FFF2-40B4-BE49-F238E27FC236}">
                <a16:creationId xmlns:a16="http://schemas.microsoft.com/office/drawing/2014/main" id="{FC5F7D52-784A-628E-90F4-DB5BD7DE9AFB}"/>
              </a:ext>
            </a:extLst>
          </p:cNvPr>
          <p:cNvSpPr/>
          <p:nvPr/>
        </p:nvSpPr>
        <p:spPr>
          <a:xfrm>
            <a:off x="305102" y="976230"/>
            <a:ext cx="2535163" cy="2452770"/>
          </a:xfrm>
          <a:custGeom>
            <a:avLst/>
            <a:gdLst/>
            <a:ahLst/>
            <a:cxnLst/>
            <a:rect l="l" t="t" r="r" b="b"/>
            <a:pathLst>
              <a:path w="3802744" h="3679155">
                <a:moveTo>
                  <a:pt x="0" y="0"/>
                </a:moveTo>
                <a:lnTo>
                  <a:pt x="3802744" y="0"/>
                </a:lnTo>
                <a:lnTo>
                  <a:pt x="3802744" y="3679155"/>
                </a:lnTo>
                <a:lnTo>
                  <a:pt x="0" y="36791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2" name="Freeform 15">
            <a:extLst>
              <a:ext uri="{FF2B5EF4-FFF2-40B4-BE49-F238E27FC236}">
                <a16:creationId xmlns:a16="http://schemas.microsoft.com/office/drawing/2014/main" id="{339C3166-2322-0591-8D49-6A9ACB907D5C}"/>
              </a:ext>
            </a:extLst>
          </p:cNvPr>
          <p:cNvSpPr/>
          <p:nvPr/>
        </p:nvSpPr>
        <p:spPr>
          <a:xfrm>
            <a:off x="5816828" y="671510"/>
            <a:ext cx="1021895" cy="1116825"/>
          </a:xfrm>
          <a:custGeom>
            <a:avLst/>
            <a:gdLst/>
            <a:ahLst/>
            <a:cxnLst/>
            <a:rect l="l" t="t" r="r" b="b"/>
            <a:pathLst>
              <a:path w="1532843" h="1675238">
                <a:moveTo>
                  <a:pt x="0" y="0"/>
                </a:moveTo>
                <a:lnTo>
                  <a:pt x="1532842" y="0"/>
                </a:lnTo>
                <a:lnTo>
                  <a:pt x="1532842" y="1675238"/>
                </a:lnTo>
                <a:lnTo>
                  <a:pt x="0" y="16752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3" name="Freeform 16">
            <a:extLst>
              <a:ext uri="{FF2B5EF4-FFF2-40B4-BE49-F238E27FC236}">
                <a16:creationId xmlns:a16="http://schemas.microsoft.com/office/drawing/2014/main" id="{398D2B3C-E4C6-F625-9781-4B25D1138C16}"/>
              </a:ext>
            </a:extLst>
          </p:cNvPr>
          <p:cNvSpPr/>
          <p:nvPr/>
        </p:nvSpPr>
        <p:spPr>
          <a:xfrm>
            <a:off x="4481127" y="960102"/>
            <a:ext cx="2535163" cy="2452770"/>
          </a:xfrm>
          <a:custGeom>
            <a:avLst/>
            <a:gdLst/>
            <a:ahLst/>
            <a:cxnLst/>
            <a:rect l="l" t="t" r="r" b="b"/>
            <a:pathLst>
              <a:path w="3802744" h="3679155">
                <a:moveTo>
                  <a:pt x="0" y="0"/>
                </a:moveTo>
                <a:lnTo>
                  <a:pt x="3802744" y="0"/>
                </a:lnTo>
                <a:lnTo>
                  <a:pt x="3802744" y="3679155"/>
                </a:lnTo>
                <a:lnTo>
                  <a:pt x="0" y="36791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4" name="Freeform 17">
            <a:extLst>
              <a:ext uri="{FF2B5EF4-FFF2-40B4-BE49-F238E27FC236}">
                <a16:creationId xmlns:a16="http://schemas.microsoft.com/office/drawing/2014/main" id="{A40519EF-859E-621B-40E1-CADEA34C9C2C}"/>
              </a:ext>
            </a:extLst>
          </p:cNvPr>
          <p:cNvSpPr/>
          <p:nvPr/>
        </p:nvSpPr>
        <p:spPr>
          <a:xfrm>
            <a:off x="10237633" y="671510"/>
            <a:ext cx="1021895" cy="1116825"/>
          </a:xfrm>
          <a:custGeom>
            <a:avLst/>
            <a:gdLst/>
            <a:ahLst/>
            <a:cxnLst/>
            <a:rect l="l" t="t" r="r" b="b"/>
            <a:pathLst>
              <a:path w="1532843" h="1675238">
                <a:moveTo>
                  <a:pt x="0" y="0"/>
                </a:moveTo>
                <a:lnTo>
                  <a:pt x="1532843" y="0"/>
                </a:lnTo>
                <a:lnTo>
                  <a:pt x="1532843" y="1675238"/>
                </a:lnTo>
                <a:lnTo>
                  <a:pt x="0" y="1675238"/>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sp>
      <p:sp>
        <p:nvSpPr>
          <p:cNvPr id="25" name="Freeform 18">
            <a:extLst>
              <a:ext uri="{FF2B5EF4-FFF2-40B4-BE49-F238E27FC236}">
                <a16:creationId xmlns:a16="http://schemas.microsoft.com/office/drawing/2014/main" id="{A185F520-A8EF-1F1F-88D4-B3F53C02C88E}"/>
              </a:ext>
            </a:extLst>
          </p:cNvPr>
          <p:cNvSpPr/>
          <p:nvPr/>
        </p:nvSpPr>
        <p:spPr>
          <a:xfrm>
            <a:off x="9212752" y="976230"/>
            <a:ext cx="2535163" cy="2452770"/>
          </a:xfrm>
          <a:custGeom>
            <a:avLst/>
            <a:gdLst/>
            <a:ahLst/>
            <a:cxnLst/>
            <a:rect l="l" t="t" r="r" b="b"/>
            <a:pathLst>
              <a:path w="3802744" h="3679155">
                <a:moveTo>
                  <a:pt x="0" y="0"/>
                </a:moveTo>
                <a:lnTo>
                  <a:pt x="3802744" y="0"/>
                </a:lnTo>
                <a:lnTo>
                  <a:pt x="3802744" y="3679155"/>
                </a:lnTo>
                <a:lnTo>
                  <a:pt x="0" y="3679155"/>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sp>
      <p:sp>
        <p:nvSpPr>
          <p:cNvPr id="26" name="Freeform 19">
            <a:extLst>
              <a:ext uri="{FF2B5EF4-FFF2-40B4-BE49-F238E27FC236}">
                <a16:creationId xmlns:a16="http://schemas.microsoft.com/office/drawing/2014/main" id="{183D9794-FFA9-E961-D509-5737FBB67FFF}"/>
              </a:ext>
            </a:extLst>
          </p:cNvPr>
          <p:cNvSpPr/>
          <p:nvPr/>
        </p:nvSpPr>
        <p:spPr>
          <a:xfrm>
            <a:off x="9159383" y="4722183"/>
            <a:ext cx="747475" cy="697955"/>
          </a:xfrm>
          <a:custGeom>
            <a:avLst/>
            <a:gdLst/>
            <a:ahLst/>
            <a:cxnLst/>
            <a:rect l="l" t="t" r="r" b="b"/>
            <a:pathLst>
              <a:path w="1121213" h="1046933">
                <a:moveTo>
                  <a:pt x="0" y="0"/>
                </a:moveTo>
                <a:lnTo>
                  <a:pt x="1121213" y="0"/>
                </a:lnTo>
                <a:lnTo>
                  <a:pt x="1121213" y="1046932"/>
                </a:lnTo>
                <a:lnTo>
                  <a:pt x="0" y="10469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27" name="Freeform 20">
            <a:extLst>
              <a:ext uri="{FF2B5EF4-FFF2-40B4-BE49-F238E27FC236}">
                <a16:creationId xmlns:a16="http://schemas.microsoft.com/office/drawing/2014/main" id="{1B7E78ED-594B-8A45-E144-4DBE9F94D299}"/>
              </a:ext>
            </a:extLst>
          </p:cNvPr>
          <p:cNvSpPr/>
          <p:nvPr/>
        </p:nvSpPr>
        <p:spPr>
          <a:xfrm>
            <a:off x="4553185" y="671510"/>
            <a:ext cx="893460" cy="1116825"/>
          </a:xfrm>
          <a:custGeom>
            <a:avLst/>
            <a:gdLst/>
            <a:ahLst/>
            <a:cxnLst/>
            <a:rect l="l" t="t" r="r" b="b"/>
            <a:pathLst>
              <a:path w="1340190" h="1675238">
                <a:moveTo>
                  <a:pt x="0" y="0"/>
                </a:moveTo>
                <a:lnTo>
                  <a:pt x="1340190" y="0"/>
                </a:lnTo>
                <a:lnTo>
                  <a:pt x="1340190" y="1675238"/>
                </a:lnTo>
                <a:lnTo>
                  <a:pt x="0" y="1675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sp>
        <p:nvSpPr>
          <p:cNvPr id="28" name="Freeform 21">
            <a:extLst>
              <a:ext uri="{FF2B5EF4-FFF2-40B4-BE49-F238E27FC236}">
                <a16:creationId xmlns:a16="http://schemas.microsoft.com/office/drawing/2014/main" id="{C0349559-A6D3-3F85-9E60-C6D6BB956FC8}"/>
              </a:ext>
            </a:extLst>
          </p:cNvPr>
          <p:cNvSpPr/>
          <p:nvPr/>
        </p:nvSpPr>
        <p:spPr>
          <a:xfrm>
            <a:off x="9086389" y="671510"/>
            <a:ext cx="893460" cy="1116825"/>
          </a:xfrm>
          <a:custGeom>
            <a:avLst/>
            <a:gdLst/>
            <a:ahLst/>
            <a:cxnLst/>
            <a:rect l="l" t="t" r="r" b="b"/>
            <a:pathLst>
              <a:path w="1340190" h="1675238">
                <a:moveTo>
                  <a:pt x="0" y="0"/>
                </a:moveTo>
                <a:lnTo>
                  <a:pt x="1340190" y="0"/>
                </a:lnTo>
                <a:lnTo>
                  <a:pt x="1340190" y="1675238"/>
                </a:lnTo>
                <a:lnTo>
                  <a:pt x="0" y="1675238"/>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sp>
      <p:grpSp>
        <p:nvGrpSpPr>
          <p:cNvPr id="29" name="Group 22">
            <a:extLst>
              <a:ext uri="{FF2B5EF4-FFF2-40B4-BE49-F238E27FC236}">
                <a16:creationId xmlns:a16="http://schemas.microsoft.com/office/drawing/2014/main" id="{E730A8A6-EA0F-EA25-41AB-0D49FAB41488}"/>
              </a:ext>
            </a:extLst>
          </p:cNvPr>
          <p:cNvGrpSpPr/>
          <p:nvPr/>
        </p:nvGrpSpPr>
        <p:grpSpPr>
          <a:xfrm>
            <a:off x="9212752" y="3429000"/>
            <a:ext cx="2479585" cy="78518"/>
            <a:chOff x="0" y="0"/>
            <a:chExt cx="979589" cy="31019"/>
          </a:xfrm>
        </p:grpSpPr>
        <p:sp>
          <p:nvSpPr>
            <p:cNvPr id="30" name="Freeform 23">
              <a:extLst>
                <a:ext uri="{FF2B5EF4-FFF2-40B4-BE49-F238E27FC236}">
                  <a16:creationId xmlns:a16="http://schemas.microsoft.com/office/drawing/2014/main" id="{B6721A0A-FDBF-C566-068A-93BCC573F5D7}"/>
                </a:ext>
              </a:extLst>
            </p:cNvPr>
            <p:cNvSpPr/>
            <p:nvPr/>
          </p:nvSpPr>
          <p:spPr>
            <a:xfrm>
              <a:off x="0" y="0"/>
              <a:ext cx="979589" cy="31019"/>
            </a:xfrm>
            <a:custGeom>
              <a:avLst/>
              <a:gdLst/>
              <a:ahLst/>
              <a:cxnLst/>
              <a:rect l="l" t="t" r="r" b="b"/>
              <a:pathLst>
                <a:path w="979589" h="31019">
                  <a:moveTo>
                    <a:pt x="0" y="0"/>
                  </a:moveTo>
                  <a:lnTo>
                    <a:pt x="979589" y="0"/>
                  </a:lnTo>
                  <a:lnTo>
                    <a:pt x="979589" y="31019"/>
                  </a:lnTo>
                  <a:lnTo>
                    <a:pt x="0" y="31019"/>
                  </a:lnTo>
                  <a:close/>
                </a:path>
              </a:pathLst>
            </a:custGeom>
            <a:solidFill>
              <a:srgbClr val="336D3D"/>
            </a:solidFill>
          </p:spPr>
        </p:sp>
        <p:sp>
          <p:nvSpPr>
            <p:cNvPr id="31" name="TextBox 24">
              <a:extLst>
                <a:ext uri="{FF2B5EF4-FFF2-40B4-BE49-F238E27FC236}">
                  <a16:creationId xmlns:a16="http://schemas.microsoft.com/office/drawing/2014/main" id="{1F429628-D0C2-7B81-1067-61B35DE8F27F}"/>
                </a:ext>
              </a:extLst>
            </p:cNvPr>
            <p:cNvSpPr txBox="1"/>
            <p:nvPr/>
          </p:nvSpPr>
          <p:spPr>
            <a:xfrm>
              <a:off x="0" y="-38100"/>
              <a:ext cx="979589" cy="69119"/>
            </a:xfrm>
            <a:prstGeom prst="rect">
              <a:avLst/>
            </a:prstGeom>
          </p:spPr>
          <p:txBody>
            <a:bodyPr lIns="33867" tIns="33867" rIns="33867" bIns="33867" rtlCol="0" anchor="ctr"/>
            <a:lstStyle/>
            <a:p>
              <a:pPr algn="ctr">
                <a:lnSpc>
                  <a:spcPts val="1773"/>
                </a:lnSpc>
              </a:pPr>
              <a:endParaRPr sz="1200"/>
            </a:p>
          </p:txBody>
        </p:sp>
      </p:grpSp>
      <p:sp>
        <p:nvSpPr>
          <p:cNvPr id="32" name="Freeform 25">
            <a:extLst>
              <a:ext uri="{FF2B5EF4-FFF2-40B4-BE49-F238E27FC236}">
                <a16:creationId xmlns:a16="http://schemas.microsoft.com/office/drawing/2014/main" id="{3B84D253-DA93-1059-49D8-038381FAA142}"/>
              </a:ext>
            </a:extLst>
          </p:cNvPr>
          <p:cNvSpPr/>
          <p:nvPr/>
        </p:nvSpPr>
        <p:spPr>
          <a:xfrm>
            <a:off x="10662295" y="3523867"/>
            <a:ext cx="747475" cy="697955"/>
          </a:xfrm>
          <a:custGeom>
            <a:avLst/>
            <a:gdLst/>
            <a:ahLst/>
            <a:cxnLst/>
            <a:rect l="l" t="t" r="r" b="b"/>
            <a:pathLst>
              <a:path w="1121213" h="1046933">
                <a:moveTo>
                  <a:pt x="0" y="0"/>
                </a:moveTo>
                <a:lnTo>
                  <a:pt x="1121213" y="0"/>
                </a:lnTo>
                <a:lnTo>
                  <a:pt x="1121213" y="1046933"/>
                </a:lnTo>
                <a:lnTo>
                  <a:pt x="0" y="1046933"/>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33" name="Freeform 26">
            <a:extLst>
              <a:ext uri="{FF2B5EF4-FFF2-40B4-BE49-F238E27FC236}">
                <a16:creationId xmlns:a16="http://schemas.microsoft.com/office/drawing/2014/main" id="{DC5FD9C8-074A-3C0C-AA34-0D75934518E8}"/>
              </a:ext>
            </a:extLst>
          </p:cNvPr>
          <p:cNvSpPr/>
          <p:nvPr/>
        </p:nvSpPr>
        <p:spPr>
          <a:xfrm>
            <a:off x="4553186" y="4045526"/>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4" name="Freeform 27">
            <a:extLst>
              <a:ext uri="{FF2B5EF4-FFF2-40B4-BE49-F238E27FC236}">
                <a16:creationId xmlns:a16="http://schemas.microsoft.com/office/drawing/2014/main" id="{4F2E63E5-27C0-497D-6053-241803148AC5}"/>
              </a:ext>
            </a:extLst>
          </p:cNvPr>
          <p:cNvSpPr/>
          <p:nvPr/>
        </p:nvSpPr>
        <p:spPr>
          <a:xfrm>
            <a:off x="9328309" y="4153842"/>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5" name="Freeform 28">
            <a:extLst>
              <a:ext uri="{FF2B5EF4-FFF2-40B4-BE49-F238E27FC236}">
                <a16:creationId xmlns:a16="http://schemas.microsoft.com/office/drawing/2014/main" id="{6A12FCC4-5A56-420B-CD6A-5D5F363DEAD7}"/>
              </a:ext>
            </a:extLst>
          </p:cNvPr>
          <p:cNvSpPr/>
          <p:nvPr/>
        </p:nvSpPr>
        <p:spPr>
          <a:xfrm>
            <a:off x="5275503" y="3999684"/>
            <a:ext cx="582091" cy="954873"/>
          </a:xfrm>
          <a:custGeom>
            <a:avLst/>
            <a:gdLst/>
            <a:ahLst/>
            <a:cxnLst/>
            <a:rect l="l" t="t" r="r" b="b"/>
            <a:pathLst>
              <a:path w="873136" h="1432309">
                <a:moveTo>
                  <a:pt x="0" y="0"/>
                </a:moveTo>
                <a:lnTo>
                  <a:pt x="873136" y="0"/>
                </a:lnTo>
                <a:lnTo>
                  <a:pt x="873136" y="1432309"/>
                </a:lnTo>
                <a:lnTo>
                  <a:pt x="0" y="14323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6" name="Freeform 29">
            <a:extLst>
              <a:ext uri="{FF2B5EF4-FFF2-40B4-BE49-F238E27FC236}">
                <a16:creationId xmlns:a16="http://schemas.microsoft.com/office/drawing/2014/main" id="{D90AC099-3427-5220-6C71-B2B47694BA68}"/>
              </a:ext>
            </a:extLst>
          </p:cNvPr>
          <p:cNvSpPr/>
          <p:nvPr/>
        </p:nvSpPr>
        <p:spPr>
          <a:xfrm>
            <a:off x="9979849" y="4137819"/>
            <a:ext cx="582091" cy="954873"/>
          </a:xfrm>
          <a:custGeom>
            <a:avLst/>
            <a:gdLst/>
            <a:ahLst/>
            <a:cxnLst/>
            <a:rect l="l" t="t" r="r" b="b"/>
            <a:pathLst>
              <a:path w="873136" h="1432309">
                <a:moveTo>
                  <a:pt x="0" y="0"/>
                </a:moveTo>
                <a:lnTo>
                  <a:pt x="873136" y="0"/>
                </a:lnTo>
                <a:lnTo>
                  <a:pt x="873136" y="1432309"/>
                </a:lnTo>
                <a:lnTo>
                  <a:pt x="0" y="1432309"/>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sp>
      <p:sp>
        <p:nvSpPr>
          <p:cNvPr id="37" name="Freeform 30">
            <a:extLst>
              <a:ext uri="{FF2B5EF4-FFF2-40B4-BE49-F238E27FC236}">
                <a16:creationId xmlns:a16="http://schemas.microsoft.com/office/drawing/2014/main" id="{1E62A2F7-1816-B2E0-7121-76A60E2F2FD0}"/>
              </a:ext>
            </a:extLst>
          </p:cNvPr>
          <p:cNvSpPr/>
          <p:nvPr/>
        </p:nvSpPr>
        <p:spPr>
          <a:xfrm>
            <a:off x="6137010" y="4871192"/>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8" name="Freeform 31">
            <a:extLst>
              <a:ext uri="{FF2B5EF4-FFF2-40B4-BE49-F238E27FC236}">
                <a16:creationId xmlns:a16="http://schemas.microsoft.com/office/drawing/2014/main" id="{CFA5A5B3-B5E8-6A8B-32A9-7AD62001EC4F}"/>
              </a:ext>
            </a:extLst>
          </p:cNvPr>
          <p:cNvSpPr/>
          <p:nvPr/>
        </p:nvSpPr>
        <p:spPr>
          <a:xfrm>
            <a:off x="10748580" y="4855364"/>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39" name="Freeform 32">
            <a:extLst>
              <a:ext uri="{FF2B5EF4-FFF2-40B4-BE49-F238E27FC236}">
                <a16:creationId xmlns:a16="http://schemas.microsoft.com/office/drawing/2014/main" id="{A82222ED-9DDF-3E2E-DD12-EF53AC71191F}"/>
              </a:ext>
            </a:extLst>
          </p:cNvPr>
          <p:cNvSpPr/>
          <p:nvPr/>
        </p:nvSpPr>
        <p:spPr>
          <a:xfrm>
            <a:off x="11158202" y="4699781"/>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0" name="Freeform 33">
            <a:extLst>
              <a:ext uri="{FF2B5EF4-FFF2-40B4-BE49-F238E27FC236}">
                <a16:creationId xmlns:a16="http://schemas.microsoft.com/office/drawing/2014/main" id="{29AD3710-AC7A-AD36-94DE-16EDC5FA479C}"/>
              </a:ext>
            </a:extLst>
          </p:cNvPr>
          <p:cNvSpPr/>
          <p:nvPr/>
        </p:nvSpPr>
        <p:spPr>
          <a:xfrm>
            <a:off x="6456108" y="4629934"/>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1" name="Freeform 34">
            <a:extLst>
              <a:ext uri="{FF2B5EF4-FFF2-40B4-BE49-F238E27FC236}">
                <a16:creationId xmlns:a16="http://schemas.microsoft.com/office/drawing/2014/main" id="{F8281BF2-D800-5B7B-5AD1-27ACA0D07DD1}"/>
              </a:ext>
            </a:extLst>
          </p:cNvPr>
          <p:cNvSpPr/>
          <p:nvPr/>
        </p:nvSpPr>
        <p:spPr>
          <a:xfrm>
            <a:off x="6660919" y="4979946"/>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sp>
        <p:nvSpPr>
          <p:cNvPr id="42" name="Freeform 35">
            <a:extLst>
              <a:ext uri="{FF2B5EF4-FFF2-40B4-BE49-F238E27FC236}">
                <a16:creationId xmlns:a16="http://schemas.microsoft.com/office/drawing/2014/main" id="{93854526-179E-802D-03A2-21B7D66E6805}"/>
              </a:ext>
            </a:extLst>
          </p:cNvPr>
          <p:cNvSpPr/>
          <p:nvPr/>
        </p:nvSpPr>
        <p:spPr>
          <a:xfrm>
            <a:off x="11363012" y="4979946"/>
            <a:ext cx="409621" cy="431593"/>
          </a:xfrm>
          <a:custGeom>
            <a:avLst/>
            <a:gdLst/>
            <a:ahLst/>
            <a:cxnLst/>
            <a:rect l="l" t="t" r="r" b="b"/>
            <a:pathLst>
              <a:path w="614432" h="647390">
                <a:moveTo>
                  <a:pt x="0" y="0"/>
                </a:moveTo>
                <a:lnTo>
                  <a:pt x="614432" y="0"/>
                </a:lnTo>
                <a:lnTo>
                  <a:pt x="614432" y="647390"/>
                </a:lnTo>
                <a:lnTo>
                  <a:pt x="0" y="647390"/>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sp>
      <p:grpSp>
        <p:nvGrpSpPr>
          <p:cNvPr id="43" name="Group 36">
            <a:extLst>
              <a:ext uri="{FF2B5EF4-FFF2-40B4-BE49-F238E27FC236}">
                <a16:creationId xmlns:a16="http://schemas.microsoft.com/office/drawing/2014/main" id="{109AE27D-0383-49EC-D951-6AE2C1732130}"/>
              </a:ext>
            </a:extLst>
          </p:cNvPr>
          <p:cNvGrpSpPr/>
          <p:nvPr/>
        </p:nvGrpSpPr>
        <p:grpSpPr>
          <a:xfrm>
            <a:off x="360680" y="3445350"/>
            <a:ext cx="2479585" cy="78518"/>
            <a:chOff x="0" y="0"/>
            <a:chExt cx="979589" cy="31019"/>
          </a:xfrm>
        </p:grpSpPr>
        <p:sp>
          <p:nvSpPr>
            <p:cNvPr id="44" name="Freeform 37">
              <a:extLst>
                <a:ext uri="{FF2B5EF4-FFF2-40B4-BE49-F238E27FC236}">
                  <a16:creationId xmlns:a16="http://schemas.microsoft.com/office/drawing/2014/main" id="{009EA27F-F835-B6F7-5986-883440225A5C}"/>
                </a:ext>
              </a:extLst>
            </p:cNvPr>
            <p:cNvSpPr/>
            <p:nvPr/>
          </p:nvSpPr>
          <p:spPr>
            <a:xfrm>
              <a:off x="0" y="0"/>
              <a:ext cx="979589" cy="31019"/>
            </a:xfrm>
            <a:custGeom>
              <a:avLst/>
              <a:gdLst/>
              <a:ahLst/>
              <a:cxnLst/>
              <a:rect l="l" t="t" r="r" b="b"/>
              <a:pathLst>
                <a:path w="979589" h="31019">
                  <a:moveTo>
                    <a:pt x="0" y="0"/>
                  </a:moveTo>
                  <a:lnTo>
                    <a:pt x="979589" y="0"/>
                  </a:lnTo>
                  <a:lnTo>
                    <a:pt x="979589" y="31019"/>
                  </a:lnTo>
                  <a:lnTo>
                    <a:pt x="0" y="31019"/>
                  </a:lnTo>
                  <a:close/>
                </a:path>
              </a:pathLst>
            </a:custGeom>
            <a:solidFill>
              <a:srgbClr val="336D3D"/>
            </a:solidFill>
          </p:spPr>
        </p:sp>
        <p:sp>
          <p:nvSpPr>
            <p:cNvPr id="45" name="TextBox 38">
              <a:extLst>
                <a:ext uri="{FF2B5EF4-FFF2-40B4-BE49-F238E27FC236}">
                  <a16:creationId xmlns:a16="http://schemas.microsoft.com/office/drawing/2014/main" id="{570CF834-DD80-2A7D-E874-312DBBD8006D}"/>
                </a:ext>
              </a:extLst>
            </p:cNvPr>
            <p:cNvSpPr txBox="1"/>
            <p:nvPr/>
          </p:nvSpPr>
          <p:spPr>
            <a:xfrm>
              <a:off x="0" y="-38100"/>
              <a:ext cx="979589" cy="69119"/>
            </a:xfrm>
            <a:prstGeom prst="rect">
              <a:avLst/>
            </a:prstGeom>
          </p:spPr>
          <p:txBody>
            <a:bodyPr lIns="33867" tIns="33867" rIns="33867" bIns="33867" rtlCol="0" anchor="ctr"/>
            <a:lstStyle/>
            <a:p>
              <a:pPr algn="ctr">
                <a:lnSpc>
                  <a:spcPts val="1773"/>
                </a:lnSpc>
              </a:pPr>
              <a:endParaRPr sz="1200"/>
            </a:p>
          </p:txBody>
        </p:sp>
      </p:grpSp>
      <p:sp>
        <p:nvSpPr>
          <p:cNvPr id="46" name="TextBox 39">
            <a:extLst>
              <a:ext uri="{FF2B5EF4-FFF2-40B4-BE49-F238E27FC236}">
                <a16:creationId xmlns:a16="http://schemas.microsoft.com/office/drawing/2014/main" id="{F2FC50EF-11B2-6354-2709-D1F45DEFE15B}"/>
              </a:ext>
            </a:extLst>
          </p:cNvPr>
          <p:cNvSpPr txBox="1"/>
          <p:nvPr/>
        </p:nvSpPr>
        <p:spPr>
          <a:xfrm>
            <a:off x="9682266" y="3472784"/>
            <a:ext cx="1353766" cy="215059"/>
          </a:xfrm>
          <a:prstGeom prst="rect">
            <a:avLst/>
          </a:prstGeom>
        </p:spPr>
        <p:txBody>
          <a:bodyPr lIns="0" tIns="0" rIns="0" bIns="0" rtlCol="0" anchor="t">
            <a:spAutoFit/>
          </a:bodyPr>
          <a:lstStyle/>
          <a:p>
            <a:pPr algn="ctr">
              <a:lnSpc>
                <a:spcPts val="1773"/>
              </a:lnSpc>
              <a:spcBef>
                <a:spcPct val="0"/>
              </a:spcBef>
            </a:pPr>
            <a:r>
              <a:rPr lang="en-US" sz="1266" dirty="0">
                <a:solidFill>
                  <a:srgbClr val="FFFFFF"/>
                </a:solidFill>
                <a:latin typeface="Open Sans"/>
              </a:rPr>
              <a:t>Accident</a:t>
            </a:r>
          </a:p>
        </p:txBody>
      </p:sp>
      <p:sp>
        <p:nvSpPr>
          <p:cNvPr id="47" name="TextBox 40">
            <a:extLst>
              <a:ext uri="{FF2B5EF4-FFF2-40B4-BE49-F238E27FC236}">
                <a16:creationId xmlns:a16="http://schemas.microsoft.com/office/drawing/2014/main" id="{E199C9ED-3B88-47F7-2528-4A124DA54957}"/>
              </a:ext>
            </a:extLst>
          </p:cNvPr>
          <p:cNvSpPr txBox="1"/>
          <p:nvPr/>
        </p:nvSpPr>
        <p:spPr>
          <a:xfrm>
            <a:off x="10601811" y="4252320"/>
            <a:ext cx="1353766" cy="445891"/>
          </a:xfrm>
          <a:prstGeom prst="rect">
            <a:avLst/>
          </a:prstGeom>
        </p:spPr>
        <p:txBody>
          <a:bodyPr lIns="0" tIns="0" rIns="0" bIns="0" rtlCol="0" anchor="t">
            <a:spAutoFit/>
          </a:bodyPr>
          <a:lstStyle/>
          <a:p>
            <a:pPr algn="ctr">
              <a:lnSpc>
                <a:spcPts val="1773"/>
              </a:lnSpc>
              <a:spcBef>
                <a:spcPct val="0"/>
              </a:spcBef>
            </a:pPr>
            <a:r>
              <a:rPr lang="en-US" sz="1266" dirty="0" err="1">
                <a:solidFill>
                  <a:srgbClr val="FFFFFF"/>
                </a:solidFill>
                <a:latin typeface="Open Sans"/>
              </a:rPr>
              <a:t>Conséquences</a:t>
            </a:r>
            <a:r>
              <a:rPr lang="en-US" sz="1266" dirty="0">
                <a:solidFill>
                  <a:srgbClr val="FFFFFF"/>
                </a:solidFill>
                <a:latin typeface="Open Sans"/>
              </a:rPr>
              <a:t> à </a:t>
            </a:r>
            <a:r>
              <a:rPr lang="en-US" sz="1266" dirty="0" err="1">
                <a:solidFill>
                  <a:srgbClr val="FFFFFF"/>
                </a:solidFill>
                <a:latin typeface="Open Sans"/>
              </a:rPr>
              <a:t>l’extérieur</a:t>
            </a:r>
            <a:r>
              <a:rPr lang="en-US" sz="1266" dirty="0">
                <a:solidFill>
                  <a:srgbClr val="FFFFFF"/>
                </a:solidFill>
                <a:latin typeface="Open Sans"/>
              </a:rPr>
              <a:t> du site</a:t>
            </a:r>
          </a:p>
        </p:txBody>
      </p:sp>
      <p:grpSp>
        <p:nvGrpSpPr>
          <p:cNvPr id="48" name="Group 41">
            <a:extLst>
              <a:ext uri="{FF2B5EF4-FFF2-40B4-BE49-F238E27FC236}">
                <a16:creationId xmlns:a16="http://schemas.microsoft.com/office/drawing/2014/main" id="{E73905A4-5854-625A-67CB-125D173B00D5}"/>
              </a:ext>
            </a:extLst>
          </p:cNvPr>
          <p:cNvGrpSpPr/>
          <p:nvPr/>
        </p:nvGrpSpPr>
        <p:grpSpPr>
          <a:xfrm>
            <a:off x="4577034" y="3412872"/>
            <a:ext cx="2479585" cy="78518"/>
            <a:chOff x="0" y="0"/>
            <a:chExt cx="979589" cy="31019"/>
          </a:xfrm>
        </p:grpSpPr>
        <p:sp>
          <p:nvSpPr>
            <p:cNvPr id="49" name="Freeform 42">
              <a:extLst>
                <a:ext uri="{FF2B5EF4-FFF2-40B4-BE49-F238E27FC236}">
                  <a16:creationId xmlns:a16="http://schemas.microsoft.com/office/drawing/2014/main" id="{6348466C-CB92-094C-6AD1-1CC96B232775}"/>
                </a:ext>
              </a:extLst>
            </p:cNvPr>
            <p:cNvSpPr/>
            <p:nvPr/>
          </p:nvSpPr>
          <p:spPr>
            <a:xfrm>
              <a:off x="0" y="0"/>
              <a:ext cx="979589" cy="31019"/>
            </a:xfrm>
            <a:custGeom>
              <a:avLst/>
              <a:gdLst/>
              <a:ahLst/>
              <a:cxnLst/>
              <a:rect l="l" t="t" r="r" b="b"/>
              <a:pathLst>
                <a:path w="979589" h="31019">
                  <a:moveTo>
                    <a:pt x="0" y="0"/>
                  </a:moveTo>
                  <a:lnTo>
                    <a:pt x="979589" y="0"/>
                  </a:lnTo>
                  <a:lnTo>
                    <a:pt x="979589" y="31019"/>
                  </a:lnTo>
                  <a:lnTo>
                    <a:pt x="0" y="31019"/>
                  </a:lnTo>
                  <a:close/>
                </a:path>
              </a:pathLst>
            </a:custGeom>
            <a:solidFill>
              <a:srgbClr val="336D3D"/>
            </a:solidFill>
          </p:spPr>
        </p:sp>
        <p:sp>
          <p:nvSpPr>
            <p:cNvPr id="50" name="TextBox 43">
              <a:extLst>
                <a:ext uri="{FF2B5EF4-FFF2-40B4-BE49-F238E27FC236}">
                  <a16:creationId xmlns:a16="http://schemas.microsoft.com/office/drawing/2014/main" id="{D17EA4CD-225F-F554-3E80-8295A8642661}"/>
                </a:ext>
              </a:extLst>
            </p:cNvPr>
            <p:cNvSpPr txBox="1"/>
            <p:nvPr/>
          </p:nvSpPr>
          <p:spPr>
            <a:xfrm>
              <a:off x="0" y="-38100"/>
              <a:ext cx="979589" cy="69119"/>
            </a:xfrm>
            <a:prstGeom prst="rect">
              <a:avLst/>
            </a:prstGeom>
          </p:spPr>
          <p:txBody>
            <a:bodyPr lIns="33867" tIns="33867" rIns="33867" bIns="33867" rtlCol="0" anchor="ctr"/>
            <a:lstStyle/>
            <a:p>
              <a:pPr algn="ctr">
                <a:lnSpc>
                  <a:spcPts val="1773"/>
                </a:lnSpc>
              </a:pPr>
              <a:endParaRPr sz="1200"/>
            </a:p>
          </p:txBody>
        </p:sp>
      </p:grpSp>
      <p:sp>
        <p:nvSpPr>
          <p:cNvPr id="51" name="Freeform 44">
            <a:extLst>
              <a:ext uri="{FF2B5EF4-FFF2-40B4-BE49-F238E27FC236}">
                <a16:creationId xmlns:a16="http://schemas.microsoft.com/office/drawing/2014/main" id="{E558A0B2-68BC-2B08-BFBB-0ADB4C5A8A3D}"/>
              </a:ext>
            </a:extLst>
          </p:cNvPr>
          <p:cNvSpPr/>
          <p:nvPr/>
        </p:nvSpPr>
        <p:spPr>
          <a:xfrm>
            <a:off x="6073494" y="3452131"/>
            <a:ext cx="765229" cy="714532"/>
          </a:xfrm>
          <a:custGeom>
            <a:avLst/>
            <a:gdLst/>
            <a:ahLst/>
            <a:cxnLst/>
            <a:rect l="l" t="t" r="r" b="b"/>
            <a:pathLst>
              <a:path w="1147843" h="1071798">
                <a:moveTo>
                  <a:pt x="0" y="0"/>
                </a:moveTo>
                <a:lnTo>
                  <a:pt x="1147842" y="0"/>
                </a:lnTo>
                <a:lnTo>
                  <a:pt x="1147842" y="1071798"/>
                </a:lnTo>
                <a:lnTo>
                  <a:pt x="0" y="107179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sp>
      <p:sp>
        <p:nvSpPr>
          <p:cNvPr id="52" name="Freeform 45">
            <a:extLst>
              <a:ext uri="{FF2B5EF4-FFF2-40B4-BE49-F238E27FC236}">
                <a16:creationId xmlns:a16="http://schemas.microsoft.com/office/drawing/2014/main" id="{1862534C-9751-8E3B-C71B-C117CEB24E33}"/>
              </a:ext>
            </a:extLst>
          </p:cNvPr>
          <p:cNvSpPr/>
          <p:nvPr/>
        </p:nvSpPr>
        <p:spPr>
          <a:xfrm>
            <a:off x="10237633" y="2759026"/>
            <a:ext cx="849323" cy="849323"/>
          </a:xfrm>
          <a:custGeom>
            <a:avLst/>
            <a:gdLst/>
            <a:ahLst/>
            <a:cxnLst/>
            <a:rect l="l" t="t" r="r" b="b"/>
            <a:pathLst>
              <a:path w="1273984" h="1273984">
                <a:moveTo>
                  <a:pt x="0" y="0"/>
                </a:moveTo>
                <a:lnTo>
                  <a:pt x="1273984" y="0"/>
                </a:lnTo>
                <a:lnTo>
                  <a:pt x="1273984" y="1273984"/>
                </a:lnTo>
                <a:lnTo>
                  <a:pt x="0" y="1273984"/>
                </a:lnTo>
                <a:lnTo>
                  <a:pt x="0" y="0"/>
                </a:lnTo>
                <a:close/>
              </a:path>
            </a:pathLst>
          </a:custGeom>
          <a:blipFill>
            <a:blip r:embed="rId15">
              <a:extLst>
                <a:ext uri="{96DAC541-7B7A-43D3-8B79-37D633B846F1}">
                  <asvg:svgBlip xmlns:asvg="http://schemas.microsoft.com/office/drawing/2016/SVG/main" r:embed="rId16"/>
                </a:ext>
              </a:extLst>
            </a:blip>
            <a:stretch>
              <a:fillRect/>
            </a:stretch>
          </a:blipFill>
        </p:spPr>
      </p:sp>
      <p:sp>
        <p:nvSpPr>
          <p:cNvPr id="53" name="Freeform 46">
            <a:extLst>
              <a:ext uri="{FF2B5EF4-FFF2-40B4-BE49-F238E27FC236}">
                <a16:creationId xmlns:a16="http://schemas.microsoft.com/office/drawing/2014/main" id="{8AAD25A6-5962-43F9-E1AA-4A25A056A081}"/>
              </a:ext>
            </a:extLst>
          </p:cNvPr>
          <p:cNvSpPr/>
          <p:nvPr/>
        </p:nvSpPr>
        <p:spPr>
          <a:xfrm>
            <a:off x="10953391" y="3747773"/>
            <a:ext cx="650605" cy="529947"/>
          </a:xfrm>
          <a:custGeom>
            <a:avLst/>
            <a:gdLst/>
            <a:ahLst/>
            <a:cxnLst/>
            <a:rect l="l" t="t" r="r" b="b"/>
            <a:pathLst>
              <a:path w="975908" h="794921">
                <a:moveTo>
                  <a:pt x="0" y="0"/>
                </a:moveTo>
                <a:lnTo>
                  <a:pt x="975908" y="0"/>
                </a:lnTo>
                <a:lnTo>
                  <a:pt x="975908" y="794921"/>
                </a:lnTo>
                <a:lnTo>
                  <a:pt x="0" y="794921"/>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sp>
      <p:grpSp>
        <p:nvGrpSpPr>
          <p:cNvPr id="54" name="Group 47">
            <a:extLst>
              <a:ext uri="{FF2B5EF4-FFF2-40B4-BE49-F238E27FC236}">
                <a16:creationId xmlns:a16="http://schemas.microsoft.com/office/drawing/2014/main" id="{6BA5BF47-C90E-481A-F8FB-7BC1C7A861BC}"/>
              </a:ext>
            </a:extLst>
          </p:cNvPr>
          <p:cNvGrpSpPr/>
          <p:nvPr/>
        </p:nvGrpSpPr>
        <p:grpSpPr>
          <a:xfrm>
            <a:off x="2533089" y="1529533"/>
            <a:ext cx="488527" cy="258803"/>
            <a:chOff x="0" y="0"/>
            <a:chExt cx="660400" cy="349855"/>
          </a:xfrm>
        </p:grpSpPr>
        <p:sp>
          <p:nvSpPr>
            <p:cNvPr id="55" name="Freeform 48">
              <a:extLst>
                <a:ext uri="{FF2B5EF4-FFF2-40B4-BE49-F238E27FC236}">
                  <a16:creationId xmlns:a16="http://schemas.microsoft.com/office/drawing/2014/main" id="{35B398C6-BEBD-57EF-7B29-B8170D8D96E0}"/>
                </a:ext>
              </a:extLst>
            </p:cNvPr>
            <p:cNvSpPr/>
            <p:nvPr/>
          </p:nvSpPr>
          <p:spPr>
            <a:xfrm>
              <a:off x="0" y="0"/>
              <a:ext cx="660400" cy="349855"/>
            </a:xfrm>
            <a:custGeom>
              <a:avLst/>
              <a:gdLst/>
              <a:ahLst/>
              <a:cxnLst/>
              <a:rect l="l" t="t" r="r" b="b"/>
              <a:pathLst>
                <a:path w="660400" h="34985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219"/>
                  </a:cubicBezTo>
                  <a:lnTo>
                    <a:pt x="660400" y="349855"/>
                  </a:lnTo>
                  <a:lnTo>
                    <a:pt x="0" y="349855"/>
                  </a:lnTo>
                  <a:lnTo>
                    <a:pt x="0" y="318242"/>
                  </a:lnTo>
                  <a:cubicBezTo>
                    <a:pt x="1782" y="185660"/>
                    <a:pt x="93019" y="64045"/>
                    <a:pt x="220252" y="19070"/>
                  </a:cubicBezTo>
                  <a:close/>
                </a:path>
              </a:pathLst>
            </a:custGeom>
            <a:solidFill>
              <a:srgbClr val="336D3D"/>
            </a:solidFill>
          </p:spPr>
        </p:sp>
        <p:sp>
          <p:nvSpPr>
            <p:cNvPr id="56" name="TextBox 49">
              <a:extLst>
                <a:ext uri="{FF2B5EF4-FFF2-40B4-BE49-F238E27FC236}">
                  <a16:creationId xmlns:a16="http://schemas.microsoft.com/office/drawing/2014/main" id="{BF7CA1BE-1857-0D01-19E0-323306BC56C5}"/>
                </a:ext>
              </a:extLst>
            </p:cNvPr>
            <p:cNvSpPr txBox="1"/>
            <p:nvPr/>
          </p:nvSpPr>
          <p:spPr>
            <a:xfrm>
              <a:off x="0" y="88900"/>
              <a:ext cx="660400" cy="260955"/>
            </a:xfrm>
            <a:prstGeom prst="rect">
              <a:avLst/>
            </a:prstGeom>
          </p:spPr>
          <p:txBody>
            <a:bodyPr lIns="33867" tIns="33867" rIns="33867" bIns="33867" rtlCol="0" anchor="ctr"/>
            <a:lstStyle/>
            <a:p>
              <a:pPr algn="ctr">
                <a:lnSpc>
                  <a:spcPts val="1773"/>
                </a:lnSpc>
              </a:pPr>
              <a:endParaRPr sz="1200"/>
            </a:p>
          </p:txBody>
        </p:sp>
      </p:grpSp>
      <p:grpSp>
        <p:nvGrpSpPr>
          <p:cNvPr id="57" name="Group 50">
            <a:extLst>
              <a:ext uri="{FF2B5EF4-FFF2-40B4-BE49-F238E27FC236}">
                <a16:creationId xmlns:a16="http://schemas.microsoft.com/office/drawing/2014/main" id="{5EA80C08-BFD1-0FD9-9E6B-0CE01054FAE7}"/>
              </a:ext>
            </a:extLst>
          </p:cNvPr>
          <p:cNvGrpSpPr/>
          <p:nvPr/>
        </p:nvGrpSpPr>
        <p:grpSpPr>
          <a:xfrm>
            <a:off x="6959372" y="1529533"/>
            <a:ext cx="488527" cy="258803"/>
            <a:chOff x="0" y="0"/>
            <a:chExt cx="660400" cy="349855"/>
          </a:xfrm>
        </p:grpSpPr>
        <p:sp>
          <p:nvSpPr>
            <p:cNvPr id="58" name="Freeform 51">
              <a:extLst>
                <a:ext uri="{FF2B5EF4-FFF2-40B4-BE49-F238E27FC236}">
                  <a16:creationId xmlns:a16="http://schemas.microsoft.com/office/drawing/2014/main" id="{50520458-1A42-A3F0-012B-3D5A0ED9EC30}"/>
                </a:ext>
              </a:extLst>
            </p:cNvPr>
            <p:cNvSpPr/>
            <p:nvPr/>
          </p:nvSpPr>
          <p:spPr>
            <a:xfrm>
              <a:off x="0" y="0"/>
              <a:ext cx="660400" cy="349855"/>
            </a:xfrm>
            <a:custGeom>
              <a:avLst/>
              <a:gdLst/>
              <a:ahLst/>
              <a:cxnLst/>
              <a:rect l="l" t="t" r="r" b="b"/>
              <a:pathLst>
                <a:path w="660400" h="34985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219"/>
                  </a:cubicBezTo>
                  <a:lnTo>
                    <a:pt x="660400" y="349855"/>
                  </a:lnTo>
                  <a:lnTo>
                    <a:pt x="0" y="349855"/>
                  </a:lnTo>
                  <a:lnTo>
                    <a:pt x="0" y="318242"/>
                  </a:lnTo>
                  <a:cubicBezTo>
                    <a:pt x="1782" y="185660"/>
                    <a:pt x="93019" y="64045"/>
                    <a:pt x="220252" y="19070"/>
                  </a:cubicBezTo>
                  <a:close/>
                </a:path>
              </a:pathLst>
            </a:custGeom>
            <a:solidFill>
              <a:srgbClr val="336D3D"/>
            </a:solidFill>
          </p:spPr>
        </p:sp>
        <p:sp>
          <p:nvSpPr>
            <p:cNvPr id="59" name="TextBox 52">
              <a:extLst>
                <a:ext uri="{FF2B5EF4-FFF2-40B4-BE49-F238E27FC236}">
                  <a16:creationId xmlns:a16="http://schemas.microsoft.com/office/drawing/2014/main" id="{71FC7941-0DAE-2B59-5188-59C3FBCC74AA}"/>
                </a:ext>
              </a:extLst>
            </p:cNvPr>
            <p:cNvSpPr txBox="1"/>
            <p:nvPr/>
          </p:nvSpPr>
          <p:spPr>
            <a:xfrm>
              <a:off x="0" y="88900"/>
              <a:ext cx="660400" cy="260955"/>
            </a:xfrm>
            <a:prstGeom prst="rect">
              <a:avLst/>
            </a:prstGeom>
          </p:spPr>
          <p:txBody>
            <a:bodyPr lIns="33867" tIns="33867" rIns="33867" bIns="33867" rtlCol="0" anchor="ctr"/>
            <a:lstStyle/>
            <a:p>
              <a:pPr algn="ctr">
                <a:lnSpc>
                  <a:spcPts val="1773"/>
                </a:lnSpc>
              </a:pPr>
              <a:endParaRPr sz="1200"/>
            </a:p>
          </p:txBody>
        </p:sp>
      </p:grpSp>
      <p:grpSp>
        <p:nvGrpSpPr>
          <p:cNvPr id="60" name="Group 53">
            <a:extLst>
              <a:ext uri="{FF2B5EF4-FFF2-40B4-BE49-F238E27FC236}">
                <a16:creationId xmlns:a16="http://schemas.microsoft.com/office/drawing/2014/main" id="{8A63242B-BD73-4C0A-8F69-DBCC709AEFC9}"/>
              </a:ext>
            </a:extLst>
          </p:cNvPr>
          <p:cNvGrpSpPr/>
          <p:nvPr/>
        </p:nvGrpSpPr>
        <p:grpSpPr>
          <a:xfrm>
            <a:off x="11284107" y="1529533"/>
            <a:ext cx="488527" cy="258803"/>
            <a:chOff x="0" y="0"/>
            <a:chExt cx="660400" cy="349855"/>
          </a:xfrm>
        </p:grpSpPr>
        <p:sp>
          <p:nvSpPr>
            <p:cNvPr id="61" name="Freeform 54">
              <a:extLst>
                <a:ext uri="{FF2B5EF4-FFF2-40B4-BE49-F238E27FC236}">
                  <a16:creationId xmlns:a16="http://schemas.microsoft.com/office/drawing/2014/main" id="{9ABF50E4-88BD-9CF1-B283-7D0F00B4A800}"/>
                </a:ext>
              </a:extLst>
            </p:cNvPr>
            <p:cNvSpPr/>
            <p:nvPr/>
          </p:nvSpPr>
          <p:spPr>
            <a:xfrm>
              <a:off x="0" y="0"/>
              <a:ext cx="660400" cy="349855"/>
            </a:xfrm>
            <a:custGeom>
              <a:avLst/>
              <a:gdLst/>
              <a:ahLst/>
              <a:cxnLst/>
              <a:rect l="l" t="t" r="r" b="b"/>
              <a:pathLst>
                <a:path w="660400" h="349855">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8219"/>
                  </a:cubicBezTo>
                  <a:lnTo>
                    <a:pt x="660400" y="349855"/>
                  </a:lnTo>
                  <a:lnTo>
                    <a:pt x="0" y="349855"/>
                  </a:lnTo>
                  <a:lnTo>
                    <a:pt x="0" y="318242"/>
                  </a:lnTo>
                  <a:cubicBezTo>
                    <a:pt x="1782" y="185660"/>
                    <a:pt x="93019" y="64045"/>
                    <a:pt x="220252" y="19070"/>
                  </a:cubicBezTo>
                  <a:close/>
                </a:path>
              </a:pathLst>
            </a:custGeom>
            <a:solidFill>
              <a:srgbClr val="336D3D"/>
            </a:solidFill>
          </p:spPr>
        </p:sp>
        <p:sp>
          <p:nvSpPr>
            <p:cNvPr id="62" name="TextBox 55">
              <a:extLst>
                <a:ext uri="{FF2B5EF4-FFF2-40B4-BE49-F238E27FC236}">
                  <a16:creationId xmlns:a16="http://schemas.microsoft.com/office/drawing/2014/main" id="{05127820-8E64-8ECC-D856-E48A33CB6B26}"/>
                </a:ext>
              </a:extLst>
            </p:cNvPr>
            <p:cNvSpPr txBox="1"/>
            <p:nvPr/>
          </p:nvSpPr>
          <p:spPr>
            <a:xfrm>
              <a:off x="0" y="88900"/>
              <a:ext cx="660400" cy="260955"/>
            </a:xfrm>
            <a:prstGeom prst="rect">
              <a:avLst/>
            </a:prstGeom>
          </p:spPr>
          <p:txBody>
            <a:bodyPr lIns="33867" tIns="33867" rIns="33867" bIns="33867" rtlCol="0" anchor="ctr"/>
            <a:lstStyle/>
            <a:p>
              <a:pPr algn="ctr">
                <a:lnSpc>
                  <a:spcPts val="1773"/>
                </a:lnSpc>
              </a:pPr>
              <a:endParaRPr sz="1200"/>
            </a:p>
          </p:txBody>
        </p:sp>
      </p:grpSp>
      <p:grpSp>
        <p:nvGrpSpPr>
          <p:cNvPr id="63" name="Group 56">
            <a:extLst>
              <a:ext uri="{FF2B5EF4-FFF2-40B4-BE49-F238E27FC236}">
                <a16:creationId xmlns:a16="http://schemas.microsoft.com/office/drawing/2014/main" id="{61F85905-0C9A-A7EE-84A7-9C9DDD9DAD9A}"/>
              </a:ext>
            </a:extLst>
          </p:cNvPr>
          <p:cNvGrpSpPr/>
          <p:nvPr/>
        </p:nvGrpSpPr>
        <p:grpSpPr>
          <a:xfrm>
            <a:off x="3021616" y="1658091"/>
            <a:ext cx="270909" cy="130245"/>
            <a:chOff x="0" y="0"/>
            <a:chExt cx="660400" cy="317500"/>
          </a:xfrm>
        </p:grpSpPr>
        <p:sp>
          <p:nvSpPr>
            <p:cNvPr id="64" name="Freeform 57">
              <a:extLst>
                <a:ext uri="{FF2B5EF4-FFF2-40B4-BE49-F238E27FC236}">
                  <a16:creationId xmlns:a16="http://schemas.microsoft.com/office/drawing/2014/main" id="{1B0C3362-F94B-D30A-0D7F-F9C5A73DD4EC}"/>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336D3D"/>
            </a:solidFill>
          </p:spPr>
        </p:sp>
        <p:sp>
          <p:nvSpPr>
            <p:cNvPr id="65" name="TextBox 58">
              <a:extLst>
                <a:ext uri="{FF2B5EF4-FFF2-40B4-BE49-F238E27FC236}">
                  <a16:creationId xmlns:a16="http://schemas.microsoft.com/office/drawing/2014/main" id="{F3A70234-CEF8-55D2-DA96-234F1EC53191}"/>
                </a:ext>
              </a:extLst>
            </p:cNvPr>
            <p:cNvSpPr txBox="1"/>
            <p:nvPr/>
          </p:nvSpPr>
          <p:spPr>
            <a:xfrm>
              <a:off x="0" y="88900"/>
              <a:ext cx="660400" cy="228600"/>
            </a:xfrm>
            <a:prstGeom prst="rect">
              <a:avLst/>
            </a:prstGeom>
          </p:spPr>
          <p:txBody>
            <a:bodyPr lIns="33867" tIns="33867" rIns="33867" bIns="33867" rtlCol="0" anchor="ctr"/>
            <a:lstStyle/>
            <a:p>
              <a:pPr algn="ctr">
                <a:lnSpc>
                  <a:spcPts val="1773"/>
                </a:lnSpc>
              </a:pPr>
              <a:endParaRPr sz="1200"/>
            </a:p>
          </p:txBody>
        </p:sp>
      </p:grpSp>
      <p:sp>
        <p:nvSpPr>
          <p:cNvPr id="66" name="TextBox 59">
            <a:extLst>
              <a:ext uri="{FF2B5EF4-FFF2-40B4-BE49-F238E27FC236}">
                <a16:creationId xmlns:a16="http://schemas.microsoft.com/office/drawing/2014/main" id="{123130D5-6062-5ECB-8334-00EBEB1EEE6B}"/>
              </a:ext>
            </a:extLst>
          </p:cNvPr>
          <p:cNvSpPr txBox="1"/>
          <p:nvPr/>
        </p:nvSpPr>
        <p:spPr>
          <a:xfrm>
            <a:off x="244263" y="5522065"/>
            <a:ext cx="2533089" cy="440955"/>
          </a:xfrm>
          <a:prstGeom prst="rect">
            <a:avLst/>
          </a:prstGeom>
        </p:spPr>
        <p:txBody>
          <a:bodyPr wrap="square" lIns="0" tIns="0" rIns="0" bIns="0" rtlCol="0" anchor="t">
            <a:spAutoFit/>
          </a:bodyPr>
          <a:lstStyle/>
          <a:p>
            <a:pPr algn="ctr">
              <a:lnSpc>
                <a:spcPts val="1773"/>
              </a:lnSpc>
              <a:spcBef>
                <a:spcPct val="0"/>
              </a:spcBef>
            </a:pPr>
            <a:r>
              <a:rPr lang="en-US" sz="1266" dirty="0" err="1">
                <a:solidFill>
                  <a:srgbClr val="FFFFFF"/>
                </a:solidFill>
                <a:latin typeface="Open Sans Bold"/>
              </a:rPr>
              <a:t>Présence</a:t>
            </a:r>
            <a:r>
              <a:rPr lang="en-US" sz="1266" dirty="0">
                <a:solidFill>
                  <a:srgbClr val="FFFFFF"/>
                </a:solidFill>
                <a:latin typeface="Open Sans Bold"/>
              </a:rPr>
              <a:t> </a:t>
            </a:r>
            <a:r>
              <a:rPr lang="en-US" sz="1266" dirty="0" err="1">
                <a:solidFill>
                  <a:srgbClr val="FFFFFF"/>
                </a:solidFill>
                <a:latin typeface="Open Sans Bold"/>
              </a:rPr>
              <a:t>d’une</a:t>
            </a:r>
            <a:r>
              <a:rPr lang="en-US" sz="1266" dirty="0">
                <a:solidFill>
                  <a:srgbClr val="FFFFFF"/>
                </a:solidFill>
                <a:latin typeface="Open Sans Bold"/>
              </a:rPr>
              <a:t> </a:t>
            </a:r>
            <a:r>
              <a:rPr lang="en-US" sz="1266" dirty="0" err="1">
                <a:solidFill>
                  <a:srgbClr val="FFFFFF"/>
                </a:solidFill>
                <a:latin typeface="Open Sans Bold"/>
              </a:rPr>
              <a:t>industrie</a:t>
            </a:r>
            <a:r>
              <a:rPr lang="en-US" sz="1266" dirty="0">
                <a:solidFill>
                  <a:srgbClr val="FFFFFF"/>
                </a:solidFill>
                <a:latin typeface="Open Sans Bold"/>
              </a:rPr>
              <a:t> susceptible de </a:t>
            </a:r>
            <a:r>
              <a:rPr lang="en-US" sz="1266" dirty="0" err="1">
                <a:solidFill>
                  <a:srgbClr val="FFFFFF"/>
                </a:solidFill>
                <a:latin typeface="Open Sans Bold"/>
              </a:rPr>
              <a:t>générer</a:t>
            </a:r>
            <a:r>
              <a:rPr lang="en-US" sz="1266" dirty="0">
                <a:solidFill>
                  <a:srgbClr val="FFFFFF"/>
                </a:solidFill>
                <a:latin typeface="Open Sans Bold"/>
              </a:rPr>
              <a:t> un danger</a:t>
            </a:r>
          </a:p>
        </p:txBody>
      </p:sp>
      <p:sp>
        <p:nvSpPr>
          <p:cNvPr id="67" name="TextBox 60">
            <a:extLst>
              <a:ext uri="{FF2B5EF4-FFF2-40B4-BE49-F238E27FC236}">
                <a16:creationId xmlns:a16="http://schemas.microsoft.com/office/drawing/2014/main" id="{244CC5F8-5726-B0AF-CA53-4FD01405B2CA}"/>
              </a:ext>
            </a:extLst>
          </p:cNvPr>
          <p:cNvSpPr txBox="1"/>
          <p:nvPr/>
        </p:nvSpPr>
        <p:spPr>
          <a:xfrm>
            <a:off x="4991561" y="5496122"/>
            <a:ext cx="1813562" cy="671787"/>
          </a:xfrm>
          <a:prstGeom prst="rect">
            <a:avLst/>
          </a:prstGeom>
        </p:spPr>
        <p:txBody>
          <a:bodyPr wrap="square" lIns="0" tIns="0" rIns="0" bIns="0" rtlCol="0" anchor="t">
            <a:spAutoFit/>
          </a:bodyPr>
          <a:lstStyle/>
          <a:p>
            <a:pPr algn="ctr">
              <a:lnSpc>
                <a:spcPts val="1773"/>
              </a:lnSpc>
              <a:spcBef>
                <a:spcPct val="0"/>
              </a:spcBef>
            </a:pPr>
            <a:r>
              <a:rPr lang="en-US" sz="1266" dirty="0" err="1">
                <a:solidFill>
                  <a:srgbClr val="FFFFFF"/>
                </a:solidFill>
                <a:latin typeface="Open Sans Bold"/>
              </a:rPr>
              <a:t>Eléments</a:t>
            </a:r>
            <a:r>
              <a:rPr lang="en-US" sz="1266" dirty="0">
                <a:solidFill>
                  <a:srgbClr val="FFFFFF"/>
                </a:solidFill>
                <a:latin typeface="Open Sans Bold"/>
              </a:rPr>
              <a:t> </a:t>
            </a:r>
            <a:r>
              <a:rPr lang="en-US" sz="1266" dirty="0" err="1">
                <a:solidFill>
                  <a:srgbClr val="FFFFFF"/>
                </a:solidFill>
                <a:latin typeface="Open Sans Bold"/>
              </a:rPr>
              <a:t>vulnérables</a:t>
            </a:r>
            <a:r>
              <a:rPr lang="en-US" sz="1266" dirty="0">
                <a:solidFill>
                  <a:srgbClr val="FFFFFF"/>
                </a:solidFill>
                <a:latin typeface="Open Sans Bold"/>
              </a:rPr>
              <a:t> exposés à un danger </a:t>
            </a:r>
            <a:br>
              <a:rPr lang="en-US" sz="1266" dirty="0">
                <a:solidFill>
                  <a:srgbClr val="FFFFFF"/>
                </a:solidFill>
                <a:latin typeface="Open Sans Bold"/>
              </a:rPr>
            </a:br>
            <a:r>
              <a:rPr lang="en-US" sz="1266" dirty="0">
                <a:solidFill>
                  <a:srgbClr val="FFFFFF"/>
                </a:solidFill>
                <a:latin typeface="Open Sans Bold"/>
              </a:rPr>
              <a:t>= RISQUE</a:t>
            </a:r>
          </a:p>
        </p:txBody>
      </p:sp>
      <p:sp>
        <p:nvSpPr>
          <p:cNvPr id="68" name="TextBox 61">
            <a:extLst>
              <a:ext uri="{FF2B5EF4-FFF2-40B4-BE49-F238E27FC236}">
                <a16:creationId xmlns:a16="http://schemas.microsoft.com/office/drawing/2014/main" id="{4D426120-1A1D-27EE-8BAE-F01CDC80B16D}"/>
              </a:ext>
            </a:extLst>
          </p:cNvPr>
          <p:cNvSpPr txBox="1"/>
          <p:nvPr/>
        </p:nvSpPr>
        <p:spPr>
          <a:xfrm>
            <a:off x="9578878" y="5556672"/>
            <a:ext cx="2166831" cy="671787"/>
          </a:xfrm>
          <a:prstGeom prst="rect">
            <a:avLst/>
          </a:prstGeom>
        </p:spPr>
        <p:txBody>
          <a:bodyPr wrap="square" lIns="0" tIns="0" rIns="0" bIns="0" rtlCol="0" anchor="t">
            <a:spAutoFit/>
          </a:bodyPr>
          <a:lstStyle/>
          <a:p>
            <a:pPr algn="ctr">
              <a:lnSpc>
                <a:spcPts val="1773"/>
              </a:lnSpc>
              <a:spcBef>
                <a:spcPct val="0"/>
              </a:spcBef>
            </a:pPr>
            <a:r>
              <a:rPr lang="en-US" sz="1266" dirty="0">
                <a:solidFill>
                  <a:srgbClr val="FFFFFF"/>
                </a:solidFill>
                <a:latin typeface="Open Sans Bold"/>
              </a:rPr>
              <a:t>Exposition de la population aux </a:t>
            </a:r>
            <a:r>
              <a:rPr lang="en-US" sz="1266" dirty="0" err="1">
                <a:solidFill>
                  <a:srgbClr val="FFFFFF"/>
                </a:solidFill>
                <a:latin typeface="Open Sans Bold"/>
              </a:rPr>
              <a:t>conséquences</a:t>
            </a:r>
            <a:r>
              <a:rPr lang="en-US" sz="1266" dirty="0">
                <a:solidFill>
                  <a:srgbClr val="FFFFFF"/>
                </a:solidFill>
                <a:latin typeface="Open Sans Bold"/>
              </a:rPr>
              <a:t> d’un accident</a:t>
            </a:r>
          </a:p>
        </p:txBody>
      </p:sp>
      <p:sp>
        <p:nvSpPr>
          <p:cNvPr id="69" name="TextBox 62">
            <a:extLst>
              <a:ext uri="{FF2B5EF4-FFF2-40B4-BE49-F238E27FC236}">
                <a16:creationId xmlns:a16="http://schemas.microsoft.com/office/drawing/2014/main" id="{7A255EA2-0687-8D98-1EF6-A2306F7EF1E2}"/>
              </a:ext>
            </a:extLst>
          </p:cNvPr>
          <p:cNvSpPr txBox="1"/>
          <p:nvPr/>
        </p:nvSpPr>
        <p:spPr>
          <a:xfrm>
            <a:off x="3021616" y="4377392"/>
            <a:ext cx="1353766" cy="445891"/>
          </a:xfrm>
          <a:prstGeom prst="rect">
            <a:avLst/>
          </a:prstGeom>
        </p:spPr>
        <p:txBody>
          <a:bodyPr lIns="0" tIns="0" rIns="0" bIns="0" rtlCol="0" anchor="t">
            <a:spAutoFit/>
          </a:bodyPr>
          <a:lstStyle/>
          <a:p>
            <a:pPr algn="ctr">
              <a:lnSpc>
                <a:spcPts val="1773"/>
              </a:lnSpc>
              <a:spcBef>
                <a:spcPct val="0"/>
              </a:spcBef>
            </a:pPr>
            <a:r>
              <a:rPr lang="en-US" sz="1266" dirty="0" err="1">
                <a:solidFill>
                  <a:srgbClr val="FFFFFF"/>
                </a:solidFill>
                <a:latin typeface="Open Sans"/>
              </a:rPr>
              <a:t>Eléments</a:t>
            </a:r>
            <a:r>
              <a:rPr lang="en-US" sz="1266" dirty="0">
                <a:solidFill>
                  <a:srgbClr val="FFFFFF"/>
                </a:solidFill>
                <a:latin typeface="Open Sans"/>
              </a:rPr>
              <a:t> </a:t>
            </a:r>
            <a:r>
              <a:rPr lang="en-US" sz="1266" dirty="0" err="1">
                <a:solidFill>
                  <a:srgbClr val="FFFFFF"/>
                </a:solidFill>
                <a:latin typeface="Open Sans"/>
              </a:rPr>
              <a:t>vulnérables</a:t>
            </a:r>
            <a:endParaRPr lang="en-US" sz="1266" dirty="0">
              <a:solidFill>
                <a:srgbClr val="FFFFFF"/>
              </a:solidFill>
              <a:latin typeface="Open Sans"/>
            </a:endParaRPr>
          </a:p>
        </p:txBody>
      </p:sp>
      <p:grpSp>
        <p:nvGrpSpPr>
          <p:cNvPr id="70" name="Group 63">
            <a:extLst>
              <a:ext uri="{FF2B5EF4-FFF2-40B4-BE49-F238E27FC236}">
                <a16:creationId xmlns:a16="http://schemas.microsoft.com/office/drawing/2014/main" id="{C21860C5-9F46-9931-03F5-8732A821124E}"/>
              </a:ext>
            </a:extLst>
          </p:cNvPr>
          <p:cNvGrpSpPr/>
          <p:nvPr/>
        </p:nvGrpSpPr>
        <p:grpSpPr>
          <a:xfrm>
            <a:off x="7447899" y="1658091"/>
            <a:ext cx="270909" cy="130245"/>
            <a:chOff x="0" y="0"/>
            <a:chExt cx="660400" cy="317500"/>
          </a:xfrm>
        </p:grpSpPr>
        <p:sp>
          <p:nvSpPr>
            <p:cNvPr id="71" name="Freeform 64">
              <a:extLst>
                <a:ext uri="{FF2B5EF4-FFF2-40B4-BE49-F238E27FC236}">
                  <a16:creationId xmlns:a16="http://schemas.microsoft.com/office/drawing/2014/main" id="{D1D5655D-4E38-E0EA-3121-065A718F8B53}"/>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336D3D"/>
            </a:solidFill>
          </p:spPr>
        </p:sp>
        <p:sp>
          <p:nvSpPr>
            <p:cNvPr id="72" name="TextBox 65">
              <a:extLst>
                <a:ext uri="{FF2B5EF4-FFF2-40B4-BE49-F238E27FC236}">
                  <a16:creationId xmlns:a16="http://schemas.microsoft.com/office/drawing/2014/main" id="{8EF11E24-615D-7118-357F-E910E2271E61}"/>
                </a:ext>
              </a:extLst>
            </p:cNvPr>
            <p:cNvSpPr txBox="1"/>
            <p:nvPr/>
          </p:nvSpPr>
          <p:spPr>
            <a:xfrm>
              <a:off x="0" y="88900"/>
              <a:ext cx="660400" cy="228600"/>
            </a:xfrm>
            <a:prstGeom prst="rect">
              <a:avLst/>
            </a:prstGeom>
          </p:spPr>
          <p:txBody>
            <a:bodyPr lIns="33867" tIns="33867" rIns="33867" bIns="33867" rtlCol="0" anchor="ctr"/>
            <a:lstStyle/>
            <a:p>
              <a:pPr algn="ctr">
                <a:lnSpc>
                  <a:spcPts val="1773"/>
                </a:lnSpc>
              </a:pPr>
              <a:endParaRPr sz="1200"/>
            </a:p>
          </p:txBody>
        </p:sp>
      </p:grpSp>
      <p:grpSp>
        <p:nvGrpSpPr>
          <p:cNvPr id="73" name="Group 66">
            <a:extLst>
              <a:ext uri="{FF2B5EF4-FFF2-40B4-BE49-F238E27FC236}">
                <a16:creationId xmlns:a16="http://schemas.microsoft.com/office/drawing/2014/main" id="{3E00899E-5B57-91EF-7C4A-538DB157E589}"/>
              </a:ext>
            </a:extLst>
          </p:cNvPr>
          <p:cNvGrpSpPr/>
          <p:nvPr/>
        </p:nvGrpSpPr>
        <p:grpSpPr>
          <a:xfrm>
            <a:off x="11744702" y="1664214"/>
            <a:ext cx="270909" cy="130245"/>
            <a:chOff x="0" y="0"/>
            <a:chExt cx="660400" cy="317500"/>
          </a:xfrm>
        </p:grpSpPr>
        <p:sp>
          <p:nvSpPr>
            <p:cNvPr id="74" name="Freeform 67">
              <a:extLst>
                <a:ext uri="{FF2B5EF4-FFF2-40B4-BE49-F238E27FC236}">
                  <a16:creationId xmlns:a16="http://schemas.microsoft.com/office/drawing/2014/main" id="{842C4128-4E28-0E74-551A-577052A2845E}"/>
                </a:ext>
              </a:extLst>
            </p:cNvPr>
            <p:cNvSpPr/>
            <p:nvPr/>
          </p:nvSpPr>
          <p:spPr>
            <a:xfrm>
              <a:off x="0" y="0"/>
              <a:ext cx="660400" cy="317500"/>
            </a:xfrm>
            <a:custGeom>
              <a:avLst/>
              <a:gdLst/>
              <a:ahLst/>
              <a:cxnLst/>
              <a:rect l="l" t="t" r="r" b="b"/>
              <a:pathLst>
                <a:path w="660400" h="317500">
                  <a:moveTo>
                    <a:pt x="220252" y="19070"/>
                  </a:moveTo>
                  <a:cubicBezTo>
                    <a:pt x="254000" y="7556"/>
                    <a:pt x="292600" y="0"/>
                    <a:pt x="330378" y="0"/>
                  </a:cubicBezTo>
                  <a:cubicBezTo>
                    <a:pt x="368157" y="0"/>
                    <a:pt x="404509" y="6476"/>
                    <a:pt x="438009" y="17990"/>
                  </a:cubicBezTo>
                  <a:cubicBezTo>
                    <a:pt x="438723" y="18350"/>
                    <a:pt x="439435" y="18350"/>
                    <a:pt x="440148" y="18710"/>
                  </a:cubicBezTo>
                  <a:cubicBezTo>
                    <a:pt x="565955" y="64765"/>
                    <a:pt x="658618" y="186379"/>
                    <a:pt x="660400" y="317500"/>
                  </a:cubicBezTo>
                  <a:lnTo>
                    <a:pt x="660400" y="317500"/>
                  </a:lnTo>
                  <a:lnTo>
                    <a:pt x="0" y="317500"/>
                  </a:lnTo>
                  <a:lnTo>
                    <a:pt x="0" y="317500"/>
                  </a:lnTo>
                  <a:cubicBezTo>
                    <a:pt x="1782" y="185660"/>
                    <a:pt x="93019" y="64045"/>
                    <a:pt x="220252" y="19070"/>
                  </a:cubicBezTo>
                  <a:close/>
                </a:path>
              </a:pathLst>
            </a:custGeom>
            <a:solidFill>
              <a:srgbClr val="336D3D"/>
            </a:solidFill>
          </p:spPr>
        </p:sp>
        <p:sp>
          <p:nvSpPr>
            <p:cNvPr id="75" name="TextBox 68">
              <a:extLst>
                <a:ext uri="{FF2B5EF4-FFF2-40B4-BE49-F238E27FC236}">
                  <a16:creationId xmlns:a16="http://schemas.microsoft.com/office/drawing/2014/main" id="{E76FED36-2733-0FAB-EA72-119E94228FA0}"/>
                </a:ext>
              </a:extLst>
            </p:cNvPr>
            <p:cNvSpPr txBox="1"/>
            <p:nvPr/>
          </p:nvSpPr>
          <p:spPr>
            <a:xfrm>
              <a:off x="0" y="88900"/>
              <a:ext cx="660400" cy="228600"/>
            </a:xfrm>
            <a:prstGeom prst="rect">
              <a:avLst/>
            </a:prstGeom>
          </p:spPr>
          <p:txBody>
            <a:bodyPr lIns="33867" tIns="33867" rIns="33867" bIns="33867" rtlCol="0" anchor="ctr"/>
            <a:lstStyle/>
            <a:p>
              <a:pPr algn="ctr">
                <a:lnSpc>
                  <a:spcPts val="1773"/>
                </a:lnSpc>
              </a:pPr>
              <a:endParaRPr sz="1200"/>
            </a:p>
          </p:txBody>
        </p:sp>
      </p:grpSp>
    </p:spTree>
    <p:extLst>
      <p:ext uri="{BB962C8B-B14F-4D97-AF65-F5344CB8AC3E}">
        <p14:creationId xmlns:p14="http://schemas.microsoft.com/office/powerpoint/2010/main" val="2865767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12"/>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70"/>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0"/>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7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3"/>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21"/>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6"/>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27"/>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23"/>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4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7"/>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33"/>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nodeType="clickEffect">
                                  <p:stCondLst>
                                    <p:cond delay="0"/>
                                  </p:stCondLst>
                                  <p:childTnLst>
                                    <p:set>
                                      <p:cBhvr>
                                        <p:cTn id="58" dur="1" fill="hold">
                                          <p:stCondLst>
                                            <p:cond delay="0"/>
                                          </p:stCondLst>
                                        </p:cTn>
                                        <p:tgtEl>
                                          <p:spTgt spid="18"/>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nodeType="clickEffect">
                                  <p:stCondLst>
                                    <p:cond delay="0"/>
                                  </p:stCondLst>
                                  <p:childTnLst>
                                    <p:set>
                                      <p:cBhvr>
                                        <p:cTn id="62" dur="1" fill="hold">
                                          <p:stCondLst>
                                            <p:cond delay="0"/>
                                          </p:stCondLst>
                                        </p:cTn>
                                        <p:tgtEl>
                                          <p:spTgt spid="4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35"/>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41"/>
                                        </p:tgtEl>
                                        <p:attrNameLst>
                                          <p:attrName>style.visibility</p:attrName>
                                        </p:attrNameLst>
                                      </p:cBhvr>
                                      <p:to>
                                        <p:strVal val="visible"/>
                                      </p:to>
                                    </p:set>
                                  </p:childTnLst>
                                </p:cTn>
                              </p:par>
                            </p:childTnLst>
                          </p:cTn>
                        </p:par>
                      </p:childTnLst>
                    </p:cTn>
                  </p:par>
                  <p:par>
                    <p:cTn id="71" fill="hold">
                      <p:stCondLst>
                        <p:cond delay="indefinite"/>
                      </p:stCondLst>
                      <p:childTnLst>
                        <p:par>
                          <p:cTn id="72" fill="hold">
                            <p:stCondLst>
                              <p:cond delay="0"/>
                            </p:stCondLst>
                            <p:childTnLst>
                              <p:par>
                                <p:cTn id="73" presetID="1" presetClass="entr" presetSubtype="0" fill="hold" nodeType="clickEffect">
                                  <p:stCondLst>
                                    <p:cond delay="0"/>
                                  </p:stCondLst>
                                  <p:childTnLst>
                                    <p:set>
                                      <p:cBhvr>
                                        <p:cTn id="74" dur="1" fill="hold">
                                          <p:stCondLst>
                                            <p:cond delay="0"/>
                                          </p:stCondLst>
                                        </p:cTn>
                                        <p:tgtEl>
                                          <p:spTgt spid="51"/>
                                        </p:tgtEl>
                                        <p:attrNameLst>
                                          <p:attrName>style.visibility</p:attrName>
                                        </p:attrNameLst>
                                      </p:cBhvr>
                                      <p:to>
                                        <p:strVal val="visible"/>
                                      </p:to>
                                    </p:set>
                                  </p:childTnLst>
                                </p:cTn>
                              </p:par>
                            </p:childTnLst>
                          </p:cTn>
                        </p:par>
                      </p:childTnLst>
                    </p:cTn>
                  </p:par>
                  <p:par>
                    <p:cTn id="75" fill="hold">
                      <p:stCondLst>
                        <p:cond delay="indefinite"/>
                      </p:stCondLst>
                      <p:childTnLst>
                        <p:par>
                          <p:cTn id="76" fill="hold">
                            <p:stCondLst>
                              <p:cond delay="0"/>
                            </p:stCondLst>
                            <p:childTnLst>
                              <p:par>
                                <p:cTn id="77" presetID="1" presetClass="entr" presetSubtype="0" fill="hold" grpId="0" nodeType="clickEffect">
                                  <p:stCondLst>
                                    <p:cond delay="0"/>
                                  </p:stCondLst>
                                  <p:childTnLst>
                                    <p:set>
                                      <p:cBhvr>
                                        <p:cTn id="78" dur="1" fill="hold">
                                          <p:stCondLst>
                                            <p:cond delay="0"/>
                                          </p:stCondLst>
                                        </p:cTn>
                                        <p:tgtEl>
                                          <p:spTgt spid="69"/>
                                        </p:tgtEl>
                                        <p:attrNameLst>
                                          <p:attrName>style.visibility</p:attrName>
                                        </p:attrNameLst>
                                      </p:cBhvr>
                                      <p:to>
                                        <p:strVal val="visible"/>
                                      </p:to>
                                    </p:set>
                                  </p:childTnLst>
                                </p:cTn>
                              </p:par>
                            </p:childTnLst>
                          </p:cTn>
                        </p:par>
                      </p:childTnLst>
                    </p:cTn>
                  </p:par>
                  <p:par>
                    <p:cTn id="79" fill="hold">
                      <p:stCondLst>
                        <p:cond delay="indefinite"/>
                      </p:stCondLst>
                      <p:childTnLst>
                        <p:par>
                          <p:cTn id="80" fill="hold">
                            <p:stCondLst>
                              <p:cond delay="0"/>
                            </p:stCondLst>
                            <p:childTnLst>
                              <p:par>
                                <p:cTn id="81" presetID="1" presetClass="entr" presetSubtype="0" fill="hold" grpId="0" nodeType="clickEffect">
                                  <p:stCondLst>
                                    <p:cond delay="0"/>
                                  </p:stCondLst>
                                  <p:childTnLst>
                                    <p:set>
                                      <p:cBhvr>
                                        <p:cTn id="82" dur="1" fill="hold">
                                          <p:stCondLst>
                                            <p:cond delay="0"/>
                                          </p:stCondLst>
                                        </p:cTn>
                                        <p:tgtEl>
                                          <p:spTgt spid="67"/>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nodeType="clickEffect">
                                  <p:stCondLst>
                                    <p:cond delay="0"/>
                                  </p:stCondLst>
                                  <p:childTnLst>
                                    <p:set>
                                      <p:cBhvr>
                                        <p:cTn id="86" dur="1" fill="hold">
                                          <p:stCondLst>
                                            <p:cond delay="0"/>
                                          </p:stCondLst>
                                        </p:cTn>
                                        <p:tgtEl>
                                          <p:spTgt spid="28"/>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24"/>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25"/>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29"/>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34"/>
                                        </p:tgtEl>
                                        <p:attrNameLst>
                                          <p:attrName>style.visibility</p:attrName>
                                        </p:attrNameLst>
                                      </p:cBhvr>
                                      <p:to>
                                        <p:strVal val="visible"/>
                                      </p:to>
                                    </p:set>
                                  </p:childTnLst>
                                </p:cTn>
                              </p:par>
                              <p:par>
                                <p:cTn id="95" presetID="1" presetClass="entr" presetSubtype="0" fill="hold" nodeType="withEffect">
                                  <p:stCondLst>
                                    <p:cond delay="0"/>
                                  </p:stCondLst>
                                  <p:childTnLst>
                                    <p:set>
                                      <p:cBhvr>
                                        <p:cTn id="96" dur="1" fill="hold">
                                          <p:stCondLst>
                                            <p:cond delay="0"/>
                                          </p:stCondLst>
                                        </p:cTn>
                                        <p:tgtEl>
                                          <p:spTgt spid="38"/>
                                        </p:tgtEl>
                                        <p:attrNameLst>
                                          <p:attrName>style.visibility</p:attrName>
                                        </p:attrNameLst>
                                      </p:cBhvr>
                                      <p:to>
                                        <p:strVal val="visible"/>
                                      </p:to>
                                    </p:set>
                                  </p:childTnLst>
                                </p:cTn>
                              </p:par>
                              <p:par>
                                <p:cTn id="97" presetID="1" presetClass="entr" presetSubtype="0" fill="hold" nodeType="withEffect">
                                  <p:stCondLst>
                                    <p:cond delay="0"/>
                                  </p:stCondLst>
                                  <p:childTnLst>
                                    <p:set>
                                      <p:cBhvr>
                                        <p:cTn id="98" dur="1" fill="hold">
                                          <p:stCondLst>
                                            <p:cond delay="0"/>
                                          </p:stCondLst>
                                        </p:cTn>
                                        <p:tgtEl>
                                          <p:spTgt spid="36"/>
                                        </p:tgtEl>
                                        <p:attrNameLst>
                                          <p:attrName>style.visibility</p:attrName>
                                        </p:attrNameLst>
                                      </p:cBhvr>
                                      <p:to>
                                        <p:strVal val="visible"/>
                                      </p:to>
                                    </p:set>
                                  </p:childTnLst>
                                </p:cTn>
                              </p:par>
                              <p:par>
                                <p:cTn id="99" presetID="1" presetClass="entr" presetSubtype="0" fill="hold" nodeType="withEffect">
                                  <p:stCondLst>
                                    <p:cond delay="0"/>
                                  </p:stCondLst>
                                  <p:childTnLst>
                                    <p:set>
                                      <p:cBhvr>
                                        <p:cTn id="100" dur="1" fill="hold">
                                          <p:stCondLst>
                                            <p:cond delay="0"/>
                                          </p:stCondLst>
                                        </p:cTn>
                                        <p:tgtEl>
                                          <p:spTgt spid="26"/>
                                        </p:tgtEl>
                                        <p:attrNameLst>
                                          <p:attrName>style.visibility</p:attrName>
                                        </p:attrNameLst>
                                      </p:cBhvr>
                                      <p:to>
                                        <p:strVal val="visible"/>
                                      </p:to>
                                    </p:set>
                                  </p:childTnLst>
                                </p:cTn>
                              </p:par>
                              <p:par>
                                <p:cTn id="101" presetID="1" presetClass="entr" presetSubtype="0" fill="hold" nodeType="withEffect">
                                  <p:stCondLst>
                                    <p:cond delay="0"/>
                                  </p:stCondLst>
                                  <p:childTnLst>
                                    <p:set>
                                      <p:cBhvr>
                                        <p:cTn id="102" dur="1" fill="hold">
                                          <p:stCondLst>
                                            <p:cond delay="0"/>
                                          </p:stCondLst>
                                        </p:cTn>
                                        <p:tgtEl>
                                          <p:spTgt spid="42"/>
                                        </p:tgtEl>
                                        <p:attrNameLst>
                                          <p:attrName>style.visibility</p:attrName>
                                        </p:attrNameLst>
                                      </p:cBhvr>
                                      <p:to>
                                        <p:strVal val="visible"/>
                                      </p:to>
                                    </p:set>
                                  </p:childTnLst>
                                </p:cTn>
                              </p:par>
                              <p:par>
                                <p:cTn id="103" presetID="1" presetClass="entr" presetSubtype="0" fill="hold" nodeType="withEffect">
                                  <p:stCondLst>
                                    <p:cond delay="0"/>
                                  </p:stCondLst>
                                  <p:childTnLst>
                                    <p:set>
                                      <p:cBhvr>
                                        <p:cTn id="104" dur="1" fill="hold">
                                          <p:stCondLst>
                                            <p:cond delay="0"/>
                                          </p:stCondLst>
                                        </p:cTn>
                                        <p:tgtEl>
                                          <p:spTgt spid="39"/>
                                        </p:tgtEl>
                                        <p:attrNameLst>
                                          <p:attrName>style.visibility</p:attrName>
                                        </p:attrNameLst>
                                      </p:cBhvr>
                                      <p:to>
                                        <p:strVal val="visible"/>
                                      </p:to>
                                    </p:set>
                                  </p:childTnLst>
                                </p:cTn>
                              </p:par>
                              <p:par>
                                <p:cTn id="105" presetID="1" presetClass="entr" presetSubtype="0" fill="hold" nodeType="withEffect">
                                  <p:stCondLst>
                                    <p:cond delay="0"/>
                                  </p:stCondLst>
                                  <p:childTnLst>
                                    <p:set>
                                      <p:cBhvr>
                                        <p:cTn id="106" dur="1" fill="hold">
                                          <p:stCondLst>
                                            <p:cond delay="0"/>
                                          </p:stCondLst>
                                        </p:cTn>
                                        <p:tgtEl>
                                          <p:spTgt spid="32"/>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grpId="0" nodeType="clickEffect">
                                  <p:stCondLst>
                                    <p:cond delay="0"/>
                                  </p:stCondLst>
                                  <p:childTnLst>
                                    <p:set>
                                      <p:cBhvr>
                                        <p:cTn id="110" dur="1" fill="hold">
                                          <p:stCondLst>
                                            <p:cond delay="0"/>
                                          </p:stCondLst>
                                        </p:cTn>
                                        <p:tgtEl>
                                          <p:spTgt spid="46"/>
                                        </p:tgtEl>
                                        <p:attrNameLst>
                                          <p:attrName>style.visibility</p:attrName>
                                        </p:attrNameLst>
                                      </p:cBhvr>
                                      <p:to>
                                        <p:strVal val="visible"/>
                                      </p:to>
                                    </p:set>
                                  </p:childTnLst>
                                </p:cTn>
                              </p:par>
                              <p:par>
                                <p:cTn id="111" presetID="1" presetClass="entr" presetSubtype="0" fill="hold" nodeType="withEffect">
                                  <p:stCondLst>
                                    <p:cond delay="0"/>
                                  </p:stCondLst>
                                  <p:childTnLst>
                                    <p:set>
                                      <p:cBhvr>
                                        <p:cTn id="112" dur="1" fill="hold">
                                          <p:stCondLst>
                                            <p:cond delay="0"/>
                                          </p:stCondLst>
                                        </p:cTn>
                                        <p:tgtEl>
                                          <p:spTgt spid="5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26" presetClass="emph" presetSubtype="0" fill="hold" nodeType="clickEffect">
                                  <p:stCondLst>
                                    <p:cond delay="0"/>
                                  </p:stCondLst>
                                  <p:childTnLst>
                                    <p:animEffect transition="out" filter="fade">
                                      <p:cBhvr>
                                        <p:cTn id="116" dur="500" tmFilter="0, 0; .2, .5; .8, .5; 1, 0"/>
                                        <p:tgtEl>
                                          <p:spTgt spid="52"/>
                                        </p:tgtEl>
                                      </p:cBhvr>
                                    </p:animEffect>
                                    <p:animScale>
                                      <p:cBhvr>
                                        <p:cTn id="117" dur="250" autoRev="1" fill="hold"/>
                                        <p:tgtEl>
                                          <p:spTgt spid="52"/>
                                        </p:tgtEl>
                                      </p:cBhvr>
                                      <p:by x="105000" y="105000"/>
                                    </p:animScale>
                                  </p:childTnLst>
                                </p:cTn>
                              </p:par>
                            </p:childTnLst>
                          </p:cTn>
                        </p:par>
                      </p:childTnLst>
                    </p:cTn>
                  </p:par>
                  <p:par>
                    <p:cTn id="118" fill="hold">
                      <p:stCondLst>
                        <p:cond delay="indefinite"/>
                      </p:stCondLst>
                      <p:childTnLst>
                        <p:par>
                          <p:cTn id="119" fill="hold">
                            <p:stCondLst>
                              <p:cond delay="0"/>
                            </p:stCondLst>
                            <p:childTnLst>
                              <p:par>
                                <p:cTn id="120" presetID="1" presetClass="entr" presetSubtype="0" fill="hold" grpId="0" nodeType="clickEffect">
                                  <p:stCondLst>
                                    <p:cond delay="0"/>
                                  </p:stCondLst>
                                  <p:childTnLst>
                                    <p:set>
                                      <p:cBhvr>
                                        <p:cTn id="121" dur="1" fill="hold">
                                          <p:stCondLst>
                                            <p:cond delay="0"/>
                                          </p:stCondLst>
                                        </p:cTn>
                                        <p:tgtEl>
                                          <p:spTgt spid="47"/>
                                        </p:tgtEl>
                                        <p:attrNameLst>
                                          <p:attrName>style.visibility</p:attrName>
                                        </p:attrNameLst>
                                      </p:cBhvr>
                                      <p:to>
                                        <p:strVal val="visible"/>
                                      </p:to>
                                    </p:set>
                                  </p:childTnLst>
                                </p:cTn>
                              </p:par>
                              <p:par>
                                <p:cTn id="122" presetID="1" presetClass="entr" presetSubtype="0" fill="hold" nodeType="withEffect">
                                  <p:stCondLst>
                                    <p:cond delay="0"/>
                                  </p:stCondLst>
                                  <p:childTnLst>
                                    <p:set>
                                      <p:cBhvr>
                                        <p:cTn id="123" dur="1" fill="hold">
                                          <p:stCondLst>
                                            <p:cond delay="0"/>
                                          </p:stCondLst>
                                        </p:cTn>
                                        <p:tgtEl>
                                          <p:spTgt spid="53"/>
                                        </p:tgtEl>
                                        <p:attrNameLst>
                                          <p:attrName>style.visibility</p:attrName>
                                        </p:attrNameLst>
                                      </p:cBhvr>
                                      <p:to>
                                        <p:strVal val="visible"/>
                                      </p:to>
                                    </p:set>
                                  </p:childTnLst>
                                </p:cTn>
                              </p:par>
                              <p:par>
                                <p:cTn id="124" presetID="26" presetClass="emph" presetSubtype="0" fill="hold" nodeType="withEffect">
                                  <p:stCondLst>
                                    <p:cond delay="0"/>
                                  </p:stCondLst>
                                  <p:childTnLst>
                                    <p:animEffect transition="out" filter="fade">
                                      <p:cBhvr>
                                        <p:cTn id="125" dur="500" tmFilter="0, 0; .2, .5; .8, .5; 1, 0"/>
                                        <p:tgtEl>
                                          <p:spTgt spid="53"/>
                                        </p:tgtEl>
                                      </p:cBhvr>
                                    </p:animEffect>
                                    <p:animScale>
                                      <p:cBhvr>
                                        <p:cTn id="126" dur="250" autoRev="1" fill="hold"/>
                                        <p:tgtEl>
                                          <p:spTgt spid="53"/>
                                        </p:tgtEl>
                                      </p:cBhvr>
                                      <p:by x="105000" y="105000"/>
                                    </p:animScale>
                                  </p:childTnLst>
                                </p:cTn>
                              </p:par>
                            </p:childTnLst>
                          </p:cTn>
                        </p:par>
                        <p:par>
                          <p:cTn id="127" fill="hold">
                            <p:stCondLst>
                              <p:cond delay="500"/>
                            </p:stCondLst>
                            <p:childTnLst>
                              <p:par>
                                <p:cTn id="128" presetID="1" presetClass="entr" presetSubtype="0" fill="hold" grpId="0" nodeType="afterEffect">
                                  <p:stCondLst>
                                    <p:cond delay="0"/>
                                  </p:stCondLst>
                                  <p:childTnLst>
                                    <p:set>
                                      <p:cBhvr>
                                        <p:cTn id="129" dur="1" fill="hold">
                                          <p:stCondLst>
                                            <p:cond delay="0"/>
                                          </p:stCondLst>
                                        </p:cTn>
                                        <p:tgtEl>
                                          <p:spTgt spid="6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p:bldP spid="47" grpId="0"/>
      <p:bldP spid="66" grpId="0"/>
      <p:bldP spid="67" grpId="0"/>
      <p:bldP spid="68" grpId="0"/>
      <p:bldP spid="6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2552</TotalTime>
  <Words>2288</Words>
  <Application>Microsoft Office PowerPoint</Application>
  <PresentationFormat>Grand écran</PresentationFormat>
  <Paragraphs>178</Paragraphs>
  <Slides>24</Slides>
  <Notes>0</Notes>
  <HiddenSlides>0</HiddenSlides>
  <MMClips>0</MMClips>
  <ScaleCrop>false</ScaleCrop>
  <HeadingPairs>
    <vt:vector size="6" baseType="variant">
      <vt:variant>
        <vt:lpstr>Polices utilisées</vt:lpstr>
      </vt:variant>
      <vt:variant>
        <vt:i4>13</vt:i4>
      </vt:variant>
      <vt:variant>
        <vt:lpstr>Thème</vt:lpstr>
      </vt:variant>
      <vt:variant>
        <vt:i4>1</vt:i4>
      </vt:variant>
      <vt:variant>
        <vt:lpstr>Titres des diapositives</vt:lpstr>
      </vt:variant>
      <vt:variant>
        <vt:i4>24</vt:i4>
      </vt:variant>
    </vt:vector>
  </HeadingPairs>
  <TitlesOfParts>
    <vt:vector size="38" baseType="lpstr">
      <vt:lpstr>Aptos</vt:lpstr>
      <vt:lpstr>Arial</vt:lpstr>
      <vt:lpstr>Arial Black</vt:lpstr>
      <vt:lpstr>Calibri</vt:lpstr>
      <vt:lpstr>Calibri corps</vt:lpstr>
      <vt:lpstr>Calibri Light</vt:lpstr>
      <vt:lpstr>Comic Sans MS</vt:lpstr>
      <vt:lpstr>Manjari</vt:lpstr>
      <vt:lpstr>Open Sans</vt:lpstr>
      <vt:lpstr>Open Sans Bold</vt:lpstr>
      <vt:lpstr>sourcesanspro</vt:lpstr>
      <vt:lpstr>Times New Roman</vt:lpstr>
      <vt:lpstr>Wingdings</vt:lpstr>
      <vt:lpstr>Thème Office</vt:lpstr>
      <vt:lpstr> Bienvenue Votre webinaire commence dans quelques minutes ..  </vt:lpstr>
      <vt:lpstr>La sécurité dans  les établissements scolaires   Par Hélène QUER </vt:lpstr>
      <vt:lpstr>Au programme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VOS QUESTIONS </vt:lpstr>
      <vt:lpstr>Merci de votre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Bienvenue Votre formation commence dans quelques minutes ..</dc:title>
  <dc:creator>Erika CHOLEAU</dc:creator>
  <cp:lastModifiedBy>Helene Quer</cp:lastModifiedBy>
  <cp:revision>61</cp:revision>
  <dcterms:created xsi:type="dcterms:W3CDTF">2022-10-10T09:11:33Z</dcterms:created>
  <dcterms:modified xsi:type="dcterms:W3CDTF">2024-05-22T14:00:03Z</dcterms:modified>
</cp:coreProperties>
</file>